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4204950"/>
  <p:notesSz cx="20104100" cy="14204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3534"/>
            <a:ext cx="17088486" cy="298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54772"/>
            <a:ext cx="14072870" cy="3551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rgbClr val="FFC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rgbClr val="FFC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rgbClr val="FFC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20103045" cy="141989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4930330" y="12612961"/>
            <a:ext cx="5069876" cy="14734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4982798" y="12663824"/>
            <a:ext cx="4966344" cy="13713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755594" y="11524102"/>
            <a:ext cx="12244611" cy="10483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807364" y="11576517"/>
            <a:ext cx="12141779" cy="9435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13338" y="7286049"/>
            <a:ext cx="7599754" cy="19044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64667" y="7336875"/>
            <a:ext cx="7496645" cy="180227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7765714" y="2454993"/>
            <a:ext cx="12230443" cy="21999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817936" y="2506376"/>
            <a:ext cx="12126652" cy="209699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55594" y="12614985"/>
            <a:ext cx="7126161" cy="147137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807364" y="12666603"/>
            <a:ext cx="7022655" cy="136860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13338" y="9279593"/>
            <a:ext cx="7599754" cy="48067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64743" y="9331235"/>
            <a:ext cx="7496570" cy="470397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7759642" y="4699501"/>
            <a:ext cx="12240563" cy="679221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810952" y="4750141"/>
            <a:ext cx="12138191" cy="668947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113338" y="2459041"/>
            <a:ext cx="7599754" cy="473998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64667" y="2509648"/>
            <a:ext cx="7496570" cy="463720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115362" y="85003"/>
            <a:ext cx="19880796" cy="23112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166767" y="136673"/>
            <a:ext cx="19777822" cy="220806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8005" y="59484"/>
            <a:ext cx="13709650" cy="1644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1" i="0">
                <a:solidFill>
                  <a:srgbClr val="FFC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10604"/>
            <a:ext cx="6433312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.K.jason-ting2@newcastle.edu.my" TargetMode="External"/><Relationship Id="rId3" Type="http://schemas.openxmlformats.org/officeDocument/2006/relationships/image" Target="../media/image20.pn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6" Type="http://schemas.openxmlformats.org/officeDocument/2006/relationships/image" Target="../media/image23.jpg"/><Relationship Id="rId7" Type="http://schemas.openxmlformats.org/officeDocument/2006/relationships/image" Target="../media/image24.jpg"/><Relationship Id="rId8" Type="http://schemas.openxmlformats.org/officeDocument/2006/relationships/image" Target="../media/image25.jp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jpg"/><Relationship Id="rId12" Type="http://schemas.openxmlformats.org/officeDocument/2006/relationships/image" Target="../media/image29.jpg"/><Relationship Id="rId13" Type="http://schemas.openxmlformats.org/officeDocument/2006/relationships/image" Target="../media/image30.png"/><Relationship Id="rId14" Type="http://schemas.openxmlformats.org/officeDocument/2006/relationships/image" Target="../media/image31.jpg"/><Relationship Id="rId15" Type="http://schemas.openxmlformats.org/officeDocument/2006/relationships/image" Target="../media/image32.jp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Relationship Id="rId20" Type="http://schemas.openxmlformats.org/officeDocument/2006/relationships/image" Target="../media/image37.png"/><Relationship Id="rId21" Type="http://schemas.openxmlformats.org/officeDocument/2006/relationships/image" Target="../media/image38.png"/><Relationship Id="rId22" Type="http://schemas.openxmlformats.org/officeDocument/2006/relationships/image" Target="../media/image39.png"/><Relationship Id="rId23" Type="http://schemas.openxmlformats.org/officeDocument/2006/relationships/image" Target="../media/image40.png"/><Relationship Id="rId24" Type="http://schemas.openxmlformats.org/officeDocument/2006/relationships/image" Target="../media/image41.png"/><Relationship Id="rId25" Type="http://schemas.openxmlformats.org/officeDocument/2006/relationships/image" Target="../media/image42.png"/><Relationship Id="rId26" Type="http://schemas.openxmlformats.org/officeDocument/2006/relationships/image" Target="../media/image43.png"/><Relationship Id="rId27" Type="http://schemas.openxmlformats.org/officeDocument/2006/relationships/image" Target="../media/image44.png"/><Relationship Id="rId28" Type="http://schemas.openxmlformats.org/officeDocument/2006/relationships/image" Target="../media/image45.png"/><Relationship Id="rId29" Type="http://schemas.openxmlformats.org/officeDocument/2006/relationships/image" Target="../media/image46.png"/><Relationship Id="rId30" Type="http://schemas.openxmlformats.org/officeDocument/2006/relationships/image" Target="../media/image47.png"/><Relationship Id="rId31" Type="http://schemas.openxmlformats.org/officeDocument/2006/relationships/image" Target="../media/image48.png"/><Relationship Id="rId32" Type="http://schemas.openxmlformats.org/officeDocument/2006/relationships/image" Target="../media/image49.png"/><Relationship Id="rId33" Type="http://schemas.openxmlformats.org/officeDocument/2006/relationships/image" Target="../media/image50.png"/><Relationship Id="rId34" Type="http://schemas.openxmlformats.org/officeDocument/2006/relationships/image" Target="../media/image51.png"/><Relationship Id="rId35" Type="http://schemas.openxmlformats.org/officeDocument/2006/relationships/image" Target="../media/image52.png"/><Relationship Id="rId36" Type="http://schemas.openxmlformats.org/officeDocument/2006/relationships/image" Target="../media/image53.png"/><Relationship Id="rId37" Type="http://schemas.openxmlformats.org/officeDocument/2006/relationships/image" Target="../media/image54.png"/><Relationship Id="rId38" Type="http://schemas.openxmlformats.org/officeDocument/2006/relationships/image" Target="../media/image55.png"/><Relationship Id="rId39" Type="http://schemas.openxmlformats.org/officeDocument/2006/relationships/image" Target="../media/image56.png"/><Relationship Id="rId40" Type="http://schemas.openxmlformats.org/officeDocument/2006/relationships/image" Target="../media/image57.png"/><Relationship Id="rId41" Type="http://schemas.openxmlformats.org/officeDocument/2006/relationships/image" Target="../media/image58.png"/><Relationship Id="rId42" Type="http://schemas.openxmlformats.org/officeDocument/2006/relationships/image" Target="../media/image59.png"/><Relationship Id="rId43" Type="http://schemas.openxmlformats.org/officeDocument/2006/relationships/image" Target="../media/image60.png"/><Relationship Id="rId44" Type="http://schemas.openxmlformats.org/officeDocument/2006/relationships/image" Target="../media/image61.png"/><Relationship Id="rId45" Type="http://schemas.openxmlformats.org/officeDocument/2006/relationships/image" Target="../media/image62.png"/><Relationship Id="rId46" Type="http://schemas.openxmlformats.org/officeDocument/2006/relationships/image" Target="../media/image63.png"/><Relationship Id="rId47" Type="http://schemas.openxmlformats.org/officeDocument/2006/relationships/image" Target="../media/image64.png"/><Relationship Id="rId48" Type="http://schemas.openxmlformats.org/officeDocument/2006/relationships/image" Target="../media/image65.png"/><Relationship Id="rId49" Type="http://schemas.openxmlformats.org/officeDocument/2006/relationships/image" Target="../media/image66.png"/><Relationship Id="rId50" Type="http://schemas.openxmlformats.org/officeDocument/2006/relationships/image" Target="../media/image67.png"/><Relationship Id="rId51" Type="http://schemas.openxmlformats.org/officeDocument/2006/relationships/image" Target="../media/image68.png"/><Relationship Id="rId52" Type="http://schemas.openxmlformats.org/officeDocument/2006/relationships/image" Target="../media/image69.png"/><Relationship Id="rId53" Type="http://schemas.openxmlformats.org/officeDocument/2006/relationships/image" Target="../media/image70.png"/><Relationship Id="rId54" Type="http://schemas.openxmlformats.org/officeDocument/2006/relationships/image" Target="../media/image71.png"/><Relationship Id="rId55" Type="http://schemas.openxmlformats.org/officeDocument/2006/relationships/image" Target="../media/image72.png"/><Relationship Id="rId56" Type="http://schemas.openxmlformats.org/officeDocument/2006/relationships/image" Target="../media/image73.png"/><Relationship Id="rId57" Type="http://schemas.openxmlformats.org/officeDocument/2006/relationships/image" Target="../media/image74.png"/><Relationship Id="rId58" Type="http://schemas.openxmlformats.org/officeDocument/2006/relationships/image" Target="../media/image75.png"/><Relationship Id="rId59" Type="http://schemas.openxmlformats.org/officeDocument/2006/relationships/image" Target="../media/image7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685165">
              <a:lnSpc>
                <a:spcPct val="100200"/>
              </a:lnSpc>
              <a:spcBef>
                <a:spcPts val="100"/>
              </a:spcBef>
            </a:pPr>
            <a:r>
              <a:rPr dirty="0" spc="5"/>
              <a:t>Modulation of </a:t>
            </a:r>
            <a:r>
              <a:rPr dirty="0"/>
              <a:t>Motor </a:t>
            </a:r>
            <a:r>
              <a:rPr dirty="0" spc="5"/>
              <a:t>Pathway </a:t>
            </a:r>
            <a:r>
              <a:rPr dirty="0"/>
              <a:t>Using </a:t>
            </a:r>
            <a:r>
              <a:rPr dirty="0" spc="5"/>
              <a:t>Loud  Sounds and </a:t>
            </a:r>
            <a:r>
              <a:rPr dirty="0"/>
              <a:t>Transcranial Magnetic</a:t>
            </a:r>
            <a:r>
              <a:rPr dirty="0" spc="25"/>
              <a:t> </a:t>
            </a:r>
            <a:r>
              <a:rPr dirty="0"/>
              <a:t>Stimulation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445" y="8916084"/>
            <a:ext cx="11833225" cy="24542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16230" marR="5080" indent="-303530">
              <a:lnSpc>
                <a:spcPct val="102200"/>
              </a:lnSpc>
              <a:spcBef>
                <a:spcPts val="90"/>
              </a:spcBef>
              <a:buAutoNum type="arabicPeriod"/>
              <a:tabLst>
                <a:tab pos="315595" algn="l"/>
                <a:tab pos="316865" algn="l"/>
              </a:tabLst>
            </a:pP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Both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experiment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sets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show a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trend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increasing muscle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response </a:t>
            </a:r>
            <a:r>
              <a:rPr dirty="0" sz="1300" spc="-20">
                <a:solidFill>
                  <a:srgbClr val="FFFFFF"/>
                </a:solidFill>
                <a:latin typeface="Arial"/>
                <a:cs typeface="Arial"/>
              </a:rPr>
              <a:t>(MEP)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size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intervention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(startle </a:t>
            </a:r>
            <a:r>
              <a:rPr dirty="0" sz="1300" spc="114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pairs).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However, in </a:t>
            </a:r>
            <a:r>
              <a:rPr dirty="0" sz="1300" spc="-15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increase 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reach</a:t>
            </a:r>
            <a:r>
              <a:rPr dirty="0" sz="13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significance.</a:t>
            </a:r>
            <a:endParaRPr sz="1300">
              <a:latin typeface="Arial"/>
              <a:cs typeface="Arial"/>
            </a:endParaRPr>
          </a:p>
          <a:p>
            <a:pPr marL="316230" marR="5080" indent="-303530">
              <a:lnSpc>
                <a:spcPct val="102200"/>
              </a:lnSpc>
              <a:spcBef>
                <a:spcPts val="800"/>
              </a:spcBef>
              <a:buAutoNum type="arabicPeriod"/>
              <a:tabLst>
                <a:tab pos="315595" algn="l"/>
                <a:tab pos="316865" algn="l"/>
              </a:tabLst>
            </a:pP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200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stimuli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pairings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experiment </a:t>
            </a:r>
            <a:r>
              <a:rPr dirty="0" sz="1300" spc="-15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B, the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increase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MEP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size is statistically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significant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(p&lt;0.05,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Wilcoxon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sign-rank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test)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majority of 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participants showed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effect. </a:t>
            </a: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increase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lasts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at least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30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minutes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3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intervention.</a:t>
            </a:r>
            <a:endParaRPr sz="1300">
              <a:latin typeface="Arial"/>
              <a:cs typeface="Arial"/>
            </a:endParaRPr>
          </a:p>
          <a:p>
            <a:pPr marL="316230" marR="5715" indent="-303530">
              <a:lnSpc>
                <a:spcPct val="102200"/>
              </a:lnSpc>
              <a:spcBef>
                <a:spcPts val="795"/>
              </a:spcBef>
              <a:buAutoNum type="arabicPeriod"/>
              <a:tabLst>
                <a:tab pos="315595" algn="l"/>
                <a:tab pos="316865" algn="l"/>
              </a:tabLst>
            </a:pPr>
            <a:r>
              <a:rPr dirty="0" sz="1300" spc="-5">
                <a:solidFill>
                  <a:srgbClr val="FFFFFF"/>
                </a:solidFill>
                <a:latin typeface="Arial"/>
                <a:cs typeface="Arial"/>
              </a:rPr>
              <a:t>There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1300" spc="40">
                <a:solidFill>
                  <a:srgbClr val="FFFFFF"/>
                </a:solidFill>
                <a:latin typeface="Arial"/>
                <a:cs typeface="Arial"/>
              </a:rPr>
              <a:t>expected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suppression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300" spc="-20">
                <a:solidFill>
                  <a:srgbClr val="FFFFFF"/>
                </a:solidFill>
                <a:latin typeface="Arial"/>
                <a:cs typeface="Arial"/>
              </a:rPr>
              <a:t>MEPs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during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intervention in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both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sets. </a:t>
            </a: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because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loud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startle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presented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50ms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known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supress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brain</a:t>
            </a:r>
            <a:r>
              <a:rPr dirty="0" sz="13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excitability</a:t>
            </a:r>
            <a:r>
              <a:rPr dirty="0" baseline="26143" sz="1275" spc="3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  <a:p>
            <a:pPr marL="316230" marR="5715" indent="-303530">
              <a:lnSpc>
                <a:spcPct val="102200"/>
              </a:lnSpc>
              <a:spcBef>
                <a:spcPts val="795"/>
              </a:spcBef>
              <a:buAutoNum type="arabicPeriod"/>
              <a:tabLst>
                <a:tab pos="315595" algn="l"/>
                <a:tab pos="316865" algn="l"/>
              </a:tabLst>
            </a:pPr>
            <a:r>
              <a:rPr dirty="0" sz="1300" spc="-2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propose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that the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facilitation seen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intervention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 re-wiring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dirty="0" sz="1300" spc="-45">
                <a:solidFill>
                  <a:srgbClr val="FFFFFF"/>
                </a:solidFill>
                <a:latin typeface="Arial"/>
                <a:cs typeface="Arial"/>
              </a:rPr>
              <a:t>RST,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motor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pathway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directly activated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startle.</a:t>
            </a:r>
            <a:endParaRPr sz="1300">
              <a:latin typeface="Arial"/>
              <a:cs typeface="Arial"/>
            </a:endParaRPr>
          </a:p>
          <a:p>
            <a:pPr marL="316230" marR="5715" indent="-303530">
              <a:lnSpc>
                <a:spcPct val="102200"/>
              </a:lnSpc>
              <a:spcBef>
                <a:spcPts val="795"/>
              </a:spcBef>
              <a:buAutoNum type="arabicPeriod"/>
              <a:tabLst>
                <a:tab pos="315595" algn="l"/>
                <a:tab pos="316865" algn="l"/>
              </a:tabLst>
            </a:pP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However,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control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experiments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needed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confirm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that the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observed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increase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stimuli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pairing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not the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individual components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the  intervention.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023" y="1692100"/>
            <a:ext cx="11516995" cy="5861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00"/>
              </a:lnSpc>
              <a:spcBef>
                <a:spcPts val="110"/>
              </a:spcBef>
            </a:pP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Jason Ting Siong Kai* (UG), Maria Germann (PhD), Professor Stuart Baker</a:t>
            </a:r>
            <a:r>
              <a:rPr dirty="0" sz="1850" spc="2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(Supervisor)</a:t>
            </a: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ts val="2200"/>
              </a:lnSpc>
            </a:pP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Bachelor of Medicine </a:t>
            </a:r>
            <a:r>
              <a:rPr dirty="0" sz="1850" spc="5">
                <a:solidFill>
                  <a:srgbClr val="FFC000"/>
                </a:solidFill>
                <a:latin typeface="Times New Roman"/>
                <a:cs typeface="Times New Roman"/>
              </a:rPr>
              <a:t>&amp; </a:t>
            </a: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Surgery (MBBS) Year 2, Medical School of Newcastle University Medicine (NUMed)</a:t>
            </a:r>
            <a:r>
              <a:rPr dirty="0" sz="1850" spc="85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Malaysia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8808" y="1692100"/>
            <a:ext cx="4100829" cy="5861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48895">
              <a:lnSpc>
                <a:spcPts val="2200"/>
              </a:lnSpc>
              <a:spcBef>
                <a:spcPts val="110"/>
              </a:spcBef>
            </a:pP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*Student No:</a:t>
            </a:r>
            <a:r>
              <a:rPr dirty="0" sz="1850" spc="-5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170733254</a:t>
            </a: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ts val="2200"/>
              </a:lnSpc>
            </a:pP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</a:rPr>
              <a:t>Email:</a:t>
            </a:r>
            <a:r>
              <a:rPr dirty="0" sz="1850" spc="-35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1850">
                <a:solidFill>
                  <a:srgbClr val="FFC000"/>
                </a:solidFill>
                <a:latin typeface="Times New Roman"/>
                <a:cs typeface="Times New Roman"/>
                <a:hlinkClick r:id="rId2"/>
              </a:rPr>
              <a:t>S.K.jason-ting2@newcastle.edu.my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4223" y="11519496"/>
            <a:ext cx="12022455" cy="93726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5280025">
              <a:lnSpc>
                <a:spcPct val="100000"/>
              </a:lnSpc>
              <a:spcBef>
                <a:spcPts val="565"/>
              </a:spcBef>
            </a:pPr>
            <a:r>
              <a:rPr dirty="0" sz="2400" spc="-10" b="1">
                <a:solidFill>
                  <a:srgbClr val="FFCC00"/>
                </a:solidFill>
                <a:latin typeface="Times New Roman"/>
                <a:cs typeface="Times New Roman"/>
              </a:rPr>
              <a:t>Conclusion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  <a:spcBef>
                <a:spcPts val="259"/>
              </a:spcBef>
            </a:pP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Pairing </a:t>
            </a:r>
            <a:r>
              <a:rPr dirty="0" sz="1450" spc="20">
                <a:solidFill>
                  <a:srgbClr val="FFFFFF"/>
                </a:solidFill>
                <a:latin typeface="Arial"/>
                <a:cs typeface="Arial"/>
              </a:rPr>
              <a:t>loud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startling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sounds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450" spc="-50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450" spc="20">
                <a:solidFill>
                  <a:srgbClr val="FFFFFF"/>
                </a:solidFill>
                <a:latin typeface="Arial"/>
                <a:cs typeface="Arial"/>
              </a:rPr>
              <a:t>repeatedly </a:t>
            </a:r>
            <a:r>
              <a:rPr dirty="0" sz="1450" spc="25">
                <a:solidFill>
                  <a:srgbClr val="FFFFFF"/>
                </a:solidFill>
                <a:latin typeface="Arial"/>
                <a:cs typeface="Arial"/>
              </a:rPr>
              <a:t>led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450" spc="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increase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450" spc="35">
                <a:solidFill>
                  <a:srgbClr val="FFFFFF"/>
                </a:solidFill>
                <a:latin typeface="Arial"/>
                <a:cs typeface="Arial"/>
              </a:rPr>
              <a:t>recorded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muscle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responses. </a:t>
            </a:r>
            <a:r>
              <a:rPr dirty="0" sz="1450" spc="-2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increase </a:t>
            </a:r>
            <a:r>
              <a:rPr dirty="0" sz="1450" spc="25">
                <a:solidFill>
                  <a:srgbClr val="FFFFFF"/>
                </a:solidFill>
                <a:latin typeface="Arial"/>
                <a:cs typeface="Arial"/>
              </a:rPr>
              <a:t>appears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450" spc="45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1450" spc="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400" spc="35">
                <a:solidFill>
                  <a:srgbClr val="FFFFFF"/>
                </a:solidFill>
                <a:latin typeface="Arial"/>
                <a:cs typeface="Arial"/>
              </a:rPr>
              <a:t>long-term  effect </a:t>
            </a:r>
            <a:r>
              <a:rPr dirty="0" sz="1450" spc="3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450" spc="20">
                <a:solidFill>
                  <a:srgbClr val="FFFFFF"/>
                </a:solidFill>
                <a:latin typeface="Arial"/>
                <a:cs typeface="Arial"/>
              </a:rPr>
              <a:t>might </a:t>
            </a:r>
            <a:r>
              <a:rPr dirty="0" sz="1450" spc="45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1450" spc="30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450" spc="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400" spc="30">
                <a:solidFill>
                  <a:srgbClr val="FFFFFF"/>
                </a:solidFill>
                <a:latin typeface="Arial"/>
                <a:cs typeface="Arial"/>
              </a:rPr>
              <a:t>re-wiring </a:t>
            </a:r>
            <a:r>
              <a:rPr dirty="0" sz="1400" spc="25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dirty="0" sz="1400" spc="-30">
                <a:solidFill>
                  <a:srgbClr val="FFFFFF"/>
                </a:solidFill>
                <a:latin typeface="Arial"/>
                <a:cs typeface="Arial"/>
              </a:rPr>
              <a:t>RST</a:t>
            </a:r>
            <a:r>
              <a:rPr dirty="0" sz="1450" spc="-3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Control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experiments </a:t>
            </a:r>
            <a:r>
              <a:rPr dirty="0" sz="1450" spc="-5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1450" spc="45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1450" spc="25">
                <a:solidFill>
                  <a:srgbClr val="FFFFFF"/>
                </a:solidFill>
                <a:latin typeface="Arial"/>
                <a:cs typeface="Arial"/>
              </a:rPr>
              <a:t>carried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out to further </a:t>
            </a:r>
            <a:r>
              <a:rPr dirty="0" sz="1450" spc="15">
                <a:solidFill>
                  <a:srgbClr val="FFFFFF"/>
                </a:solidFill>
                <a:latin typeface="Arial"/>
                <a:cs typeface="Arial"/>
              </a:rPr>
              <a:t>confirm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450" spc="10">
                <a:solidFill>
                  <a:srgbClr val="FFFFFF"/>
                </a:solidFill>
                <a:latin typeface="Arial"/>
                <a:cs typeface="Arial"/>
              </a:rPr>
              <a:t>hypothesis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in the </a:t>
            </a:r>
            <a:r>
              <a:rPr dirty="0" sz="1450" spc="5">
                <a:solidFill>
                  <a:srgbClr val="FFFFFF"/>
                </a:solidFill>
                <a:latin typeface="Arial"/>
                <a:cs typeface="Arial"/>
              </a:rPr>
              <a:t>near</a:t>
            </a:r>
            <a:r>
              <a:rPr dirty="0" sz="145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FFFFFF"/>
                </a:solidFill>
                <a:latin typeface="Arial"/>
                <a:cs typeface="Arial"/>
              </a:rPr>
              <a:t>future.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2511" y="12629420"/>
            <a:ext cx="6884034" cy="80010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R="8890">
              <a:lnSpc>
                <a:spcPct val="100000"/>
              </a:lnSpc>
              <a:spcBef>
                <a:spcPts val="745"/>
              </a:spcBef>
            </a:pPr>
            <a:r>
              <a:rPr dirty="0" sz="1850" b="1">
                <a:solidFill>
                  <a:srgbClr val="FFCC00"/>
                </a:solidFill>
                <a:latin typeface="Times New Roman"/>
                <a:cs typeface="Times New Roman"/>
              </a:rPr>
              <a:t>Acknowledgements</a:t>
            </a: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ts val="1415"/>
              </a:lnSpc>
              <a:spcBef>
                <a:spcPts val="40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wish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extend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deepest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gratitude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supervisors,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FFFFFF"/>
                </a:solidFill>
                <a:latin typeface="Arial"/>
                <a:cs typeface="Arial"/>
              </a:rPr>
              <a:t>Maria</a:t>
            </a:r>
            <a:r>
              <a:rPr dirty="0" sz="115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FFFFFF"/>
                </a:solidFill>
                <a:latin typeface="Arial"/>
                <a:cs typeface="Arial"/>
              </a:rPr>
              <a:t>Germann</a:t>
            </a:r>
            <a:r>
              <a:rPr dirty="0" sz="115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Professor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FFFFFF"/>
                </a:solidFill>
                <a:latin typeface="Arial"/>
                <a:cs typeface="Arial"/>
              </a:rPr>
              <a:t>Stuart</a:t>
            </a:r>
            <a:r>
              <a:rPr dirty="0" sz="115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FFFFFF"/>
                </a:solidFill>
                <a:latin typeface="Arial"/>
                <a:cs typeface="Arial"/>
              </a:rPr>
              <a:t>Baker</a:t>
            </a:r>
            <a:endParaRPr sz="1150">
              <a:latin typeface="Arial"/>
              <a:cs typeface="Arial"/>
            </a:endParaRPr>
          </a:p>
          <a:p>
            <a:pPr algn="ctr" marR="103505">
              <a:lnSpc>
                <a:spcPts val="1415"/>
              </a:lnSpc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1150" spc="10">
                <a:solidFill>
                  <a:srgbClr val="FFFFFF"/>
                </a:solidFill>
                <a:latin typeface="Arial"/>
                <a:cs typeface="Arial"/>
              </a:rPr>
              <a:t>Institute </a:t>
            </a:r>
            <a:r>
              <a:rPr dirty="0" sz="1150" spc="1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150" spc="25">
                <a:solidFill>
                  <a:srgbClr val="FFFFFF"/>
                </a:solidFill>
                <a:latin typeface="Arial"/>
                <a:cs typeface="Arial"/>
              </a:rPr>
              <a:t>Neuroscience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thank our </a:t>
            </a:r>
            <a:r>
              <a:rPr dirty="0" sz="1150" spc="30">
                <a:solidFill>
                  <a:srgbClr val="FFFFFF"/>
                </a:solidFill>
                <a:latin typeface="Arial"/>
                <a:cs typeface="Arial"/>
              </a:rPr>
              <a:t>participants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helped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us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experiments.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2511" y="13583877"/>
            <a:ext cx="6884034" cy="39433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70"/>
              </a:spcBef>
            </a:pP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funding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for this 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project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provided 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1150" spc="25">
                <a:solidFill>
                  <a:srgbClr val="FFFFFF"/>
                </a:solidFill>
                <a:latin typeface="Arial"/>
                <a:cs typeface="Arial"/>
              </a:rPr>
              <a:t>Newcastle </a:t>
            </a:r>
            <a:r>
              <a:rPr dirty="0" sz="1150" spc="15">
                <a:solidFill>
                  <a:srgbClr val="FFFFFF"/>
                </a:solidFill>
                <a:latin typeface="Arial"/>
                <a:cs typeface="Arial"/>
              </a:rPr>
              <a:t>University </a:t>
            </a:r>
            <a:r>
              <a:rPr dirty="0" sz="1150" spc="35">
                <a:solidFill>
                  <a:srgbClr val="FFFFFF"/>
                </a:solidFill>
                <a:latin typeface="Arial"/>
                <a:cs typeface="Arial"/>
              </a:rPr>
              <a:t>Undergraduate </a:t>
            </a:r>
            <a:r>
              <a:rPr dirty="0" sz="1150" spc="20">
                <a:solidFill>
                  <a:srgbClr val="FFFFFF"/>
                </a:solidFill>
                <a:latin typeface="Arial"/>
                <a:cs typeface="Arial"/>
              </a:rPr>
              <a:t>Research  </a:t>
            </a:r>
            <a:r>
              <a:rPr dirty="0" sz="1150" spc="25">
                <a:solidFill>
                  <a:srgbClr val="FFFFFF"/>
                </a:solidFill>
                <a:latin typeface="Arial"/>
                <a:cs typeface="Arial"/>
              </a:rPr>
              <a:t>Scholarship 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150" spc="10">
                <a:solidFill>
                  <a:srgbClr val="FFFFFF"/>
                </a:solidFill>
                <a:latin typeface="Arial"/>
                <a:cs typeface="Arial"/>
              </a:rPr>
              <a:t>International </a:t>
            </a:r>
            <a:r>
              <a:rPr dirty="0" sz="1150" spc="15">
                <a:solidFill>
                  <a:srgbClr val="FFFFFF"/>
                </a:solidFill>
                <a:latin typeface="Arial"/>
                <a:cs typeface="Arial"/>
              </a:rPr>
              <a:t>Spinal </a:t>
            </a:r>
            <a:r>
              <a:rPr dirty="0" sz="1150" spc="2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dirty="0" sz="11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FFFFFF"/>
                </a:solidFill>
                <a:latin typeface="Arial"/>
                <a:cs typeface="Arial"/>
              </a:rPr>
              <a:t>Trust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283589" y="376534"/>
            <a:ext cx="2501070" cy="1025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22822" y="3071146"/>
            <a:ext cx="2058956" cy="2429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602172" y="5509295"/>
            <a:ext cx="1692910" cy="3187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68935" marR="5080" indent="-356870">
              <a:lnSpc>
                <a:spcPct val="100000"/>
              </a:lnSpc>
              <a:spcBef>
                <a:spcPts val="130"/>
              </a:spcBef>
            </a:pP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Figure 1: Transcranial </a:t>
            </a:r>
            <a:r>
              <a:rPr dirty="0" sz="950" spc="-5" i="1">
                <a:solidFill>
                  <a:srgbClr val="FFFF00"/>
                </a:solidFill>
                <a:latin typeface="Arial"/>
                <a:cs typeface="Arial"/>
              </a:rPr>
              <a:t>Magnetic  </a:t>
            </a:r>
            <a:r>
              <a:rPr dirty="0" sz="950" spc="-20" i="1">
                <a:solidFill>
                  <a:srgbClr val="FFFF00"/>
                </a:solidFill>
                <a:latin typeface="Arial"/>
                <a:cs typeface="Arial"/>
              </a:rPr>
              <a:t>Stimulation; </a:t>
            </a:r>
            <a:r>
              <a:rPr dirty="0" sz="950" spc="-55" i="1">
                <a:solidFill>
                  <a:srgbClr val="FFFF00"/>
                </a:solidFill>
                <a:latin typeface="Arial"/>
                <a:cs typeface="Arial"/>
              </a:rPr>
              <a:t>TMS</a:t>
            </a: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baseline="23148" sz="900" spc="-7" i="1">
                <a:solidFill>
                  <a:srgbClr val="FFFF00"/>
                </a:solidFill>
                <a:latin typeface="Arial"/>
                <a:cs typeface="Arial"/>
              </a:rPr>
              <a:t>1</a:t>
            </a:r>
            <a:endParaRPr baseline="23148"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1481" y="13509783"/>
            <a:ext cx="1483360" cy="461009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ctr" marL="12700" marR="5080">
              <a:lnSpc>
                <a:spcPct val="98600"/>
              </a:lnSpc>
              <a:spcBef>
                <a:spcPts val="145"/>
              </a:spcBef>
            </a:pP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Figure 4: </a:t>
            </a:r>
            <a:r>
              <a:rPr dirty="0" sz="950" spc="-5" i="1">
                <a:solidFill>
                  <a:srgbClr val="FFFF00"/>
                </a:solidFill>
                <a:latin typeface="Arial"/>
                <a:cs typeface="Arial"/>
              </a:rPr>
              <a:t>Muscle</a:t>
            </a:r>
            <a:r>
              <a:rPr dirty="0" sz="950" spc="-60" i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FFFF00"/>
                </a:solidFill>
                <a:latin typeface="Arial"/>
                <a:cs typeface="Arial"/>
              </a:rPr>
              <a:t>responses  </a:t>
            </a:r>
            <a:r>
              <a:rPr dirty="0" sz="950" spc="-35" i="1">
                <a:solidFill>
                  <a:srgbClr val="FFFF00"/>
                </a:solidFill>
                <a:latin typeface="Arial"/>
                <a:cs typeface="Arial"/>
              </a:rPr>
              <a:t>(MEPs) </a:t>
            </a:r>
            <a:r>
              <a:rPr dirty="0" sz="950" spc="-10" i="1">
                <a:solidFill>
                  <a:srgbClr val="FFFF00"/>
                </a:solidFill>
                <a:latin typeface="Arial"/>
                <a:cs typeface="Arial"/>
              </a:rPr>
              <a:t>measured </a:t>
            </a: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with  </a:t>
            </a:r>
            <a:r>
              <a:rPr dirty="0" sz="950" spc="-5" i="1">
                <a:solidFill>
                  <a:srgbClr val="FFFF00"/>
                </a:solidFill>
                <a:latin typeface="Arial"/>
                <a:cs typeface="Arial"/>
              </a:rPr>
              <a:t>electrodes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50890" y="11960394"/>
            <a:ext cx="1702010" cy="15407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3190" y="12008446"/>
            <a:ext cx="1584408" cy="15348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217178" y="13596811"/>
            <a:ext cx="1385570" cy="3187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473709" marR="5080" indent="-461645">
              <a:lnSpc>
                <a:spcPct val="100000"/>
              </a:lnSpc>
              <a:spcBef>
                <a:spcPts val="130"/>
              </a:spcBef>
            </a:pP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Figure 3: </a:t>
            </a:r>
            <a:r>
              <a:rPr dirty="0" sz="950" spc="-55" i="1">
                <a:solidFill>
                  <a:srgbClr val="FFFF00"/>
                </a:solidFill>
                <a:latin typeface="Arial"/>
                <a:cs typeface="Arial"/>
              </a:rPr>
              <a:t>TMS </a:t>
            </a: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with motion  </a:t>
            </a:r>
            <a:r>
              <a:rPr dirty="0" sz="950" spc="-5" i="1">
                <a:solidFill>
                  <a:srgbClr val="FFFF00"/>
                </a:solidFill>
                <a:latin typeface="Arial"/>
                <a:cs typeface="Arial"/>
              </a:rPr>
              <a:t>detector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36760" y="13582643"/>
            <a:ext cx="869315" cy="3168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52705">
              <a:lnSpc>
                <a:spcPts val="1120"/>
              </a:lnSpc>
              <a:spcBef>
                <a:spcPts val="185"/>
              </a:spcBef>
            </a:pP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Figure 5: </a:t>
            </a:r>
            <a:r>
              <a:rPr dirty="0" sz="950" spc="-55" i="1">
                <a:solidFill>
                  <a:srgbClr val="FFFF00"/>
                </a:solidFill>
                <a:latin typeface="Arial"/>
                <a:cs typeface="Arial"/>
              </a:rPr>
              <a:t>MEP  </a:t>
            </a:r>
            <a:r>
              <a:rPr dirty="0" sz="950" spc="-5" i="1">
                <a:solidFill>
                  <a:srgbClr val="FFFF00"/>
                </a:solidFill>
                <a:latin typeface="Arial"/>
                <a:cs typeface="Arial"/>
              </a:rPr>
              <a:t>visible </a:t>
            </a: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on</a:t>
            </a:r>
            <a:r>
              <a:rPr dirty="0" sz="950" spc="-85" i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FFFF00"/>
                </a:solidFill>
                <a:latin typeface="Arial"/>
                <a:cs typeface="Arial"/>
              </a:rPr>
              <a:t>graph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45227" y="11992217"/>
            <a:ext cx="697354" cy="15407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17043" y="12036687"/>
            <a:ext cx="1073320" cy="15348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0741" y="9398447"/>
            <a:ext cx="7275195" cy="23482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81935">
              <a:lnSpc>
                <a:spcPct val="100000"/>
              </a:lnSpc>
              <a:spcBef>
                <a:spcPts val="90"/>
              </a:spcBef>
            </a:pPr>
            <a:r>
              <a:rPr dirty="0" sz="2400" spc="-10" b="1">
                <a:solidFill>
                  <a:srgbClr val="FFCC00"/>
                </a:solidFill>
                <a:latin typeface="Times New Roman"/>
                <a:cs typeface="Times New Roman"/>
              </a:rPr>
              <a:t>Methodology</a:t>
            </a:r>
            <a:endParaRPr sz="2400">
              <a:latin typeface="Times New Roman"/>
              <a:cs typeface="Times New Roman"/>
            </a:endParaRPr>
          </a:p>
          <a:p>
            <a:pPr marL="240029" indent="-227329">
              <a:lnSpc>
                <a:spcPct val="100000"/>
              </a:lnSpc>
              <a:spcBef>
                <a:spcPts val="1105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motion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capture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camera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ensure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stable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coil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position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subject’s</a:t>
            </a:r>
            <a:r>
              <a:rPr dirty="0" sz="13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head.</a:t>
            </a:r>
            <a:endParaRPr sz="1300">
              <a:latin typeface="Arial"/>
              <a:cs typeface="Arial"/>
            </a:endParaRPr>
          </a:p>
          <a:p>
            <a:pPr algn="just" marL="240029" marR="5080" indent="-227329">
              <a:lnSpc>
                <a:spcPct val="102200"/>
              </a:lnSpc>
              <a:spcBef>
                <a:spcPts val="395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130% </a:t>
            </a: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AMT </a:t>
            </a:r>
            <a:r>
              <a:rPr dirty="0" sz="1250" spc="-35" i="1">
                <a:solidFill>
                  <a:srgbClr val="FFFFFF"/>
                </a:solidFill>
                <a:latin typeface="Arial"/>
                <a:cs typeface="Arial"/>
              </a:rPr>
              <a:t>(minimum </a:t>
            </a:r>
            <a:r>
              <a:rPr dirty="0" sz="1250" spc="-85" i="1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250" spc="-30" i="1">
                <a:solidFill>
                  <a:srgbClr val="FFFFFF"/>
                </a:solidFill>
                <a:latin typeface="Arial"/>
                <a:cs typeface="Arial"/>
              </a:rPr>
              <a:t>intensity </a:t>
            </a:r>
            <a:r>
              <a:rPr dirty="0" sz="1250" spc="-15" i="1">
                <a:solidFill>
                  <a:srgbClr val="FFFFFF"/>
                </a:solidFill>
                <a:latin typeface="Arial"/>
                <a:cs typeface="Arial"/>
              </a:rPr>
              <a:t>required </a:t>
            </a:r>
            <a:r>
              <a:rPr dirty="0" sz="1250" spc="-30" i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250" spc="-35" i="1">
                <a:solidFill>
                  <a:srgbClr val="FFFFFF"/>
                </a:solidFill>
                <a:latin typeface="Arial"/>
                <a:cs typeface="Arial"/>
              </a:rPr>
              <a:t>evoke 5 </a:t>
            </a:r>
            <a:r>
              <a:rPr dirty="0" sz="1250" spc="-30" i="1">
                <a:solidFill>
                  <a:srgbClr val="FFFFFF"/>
                </a:solidFill>
                <a:latin typeface="Arial"/>
                <a:cs typeface="Arial"/>
              </a:rPr>
              <a:t>out of </a:t>
            </a:r>
            <a:r>
              <a:rPr dirty="0" sz="1250" spc="-35" i="1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dirty="0" sz="1250" spc="-60" i="1">
                <a:solidFill>
                  <a:srgbClr val="FFFFFF"/>
                </a:solidFill>
                <a:latin typeface="Arial"/>
                <a:cs typeface="Arial"/>
              </a:rPr>
              <a:t>MEPs)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10% Maximum  </a:t>
            </a:r>
            <a:r>
              <a:rPr dirty="0" sz="1300">
                <a:solidFill>
                  <a:srgbClr val="FFFFFF"/>
                </a:solidFill>
                <a:latin typeface="Arial"/>
                <a:cs typeface="Arial"/>
              </a:rPr>
              <a:t>Voluntary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Contractions </a:t>
            </a:r>
            <a:r>
              <a:rPr dirty="0" sz="1300" spc="-5">
                <a:solidFill>
                  <a:srgbClr val="FFFFFF"/>
                </a:solidFill>
                <a:latin typeface="Arial"/>
                <a:cs typeface="Arial"/>
              </a:rPr>
              <a:t>(MVC)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biceps </a:t>
            </a:r>
            <a:r>
              <a:rPr dirty="0" sz="1250" spc="-15" i="1">
                <a:solidFill>
                  <a:srgbClr val="FFFFFF"/>
                </a:solidFill>
                <a:latin typeface="Arial"/>
                <a:cs typeface="Arial"/>
              </a:rPr>
              <a:t>(subjects </a:t>
            </a:r>
            <a:r>
              <a:rPr dirty="0" sz="1250" spc="-20" i="1">
                <a:solidFill>
                  <a:srgbClr val="FFFFFF"/>
                </a:solidFill>
                <a:latin typeface="Arial"/>
                <a:cs typeface="Arial"/>
              </a:rPr>
              <a:t>perform </a:t>
            </a:r>
            <a:r>
              <a:rPr dirty="0" sz="1250" i="1">
                <a:solidFill>
                  <a:srgbClr val="FFFFFF"/>
                </a:solidFill>
                <a:latin typeface="Arial"/>
                <a:cs typeface="Arial"/>
              </a:rPr>
              <a:t>biceps </a:t>
            </a:r>
            <a:r>
              <a:rPr dirty="0" sz="1250" spc="-10" i="1">
                <a:solidFill>
                  <a:srgbClr val="FFFFFF"/>
                </a:solidFill>
                <a:latin typeface="Arial"/>
                <a:cs typeface="Arial"/>
              </a:rPr>
              <a:t>curl </a:t>
            </a:r>
            <a:r>
              <a:rPr dirty="0" sz="1250" spc="-25" i="1">
                <a:solidFill>
                  <a:srgbClr val="FFFFFF"/>
                </a:solidFill>
                <a:latin typeface="Arial"/>
                <a:cs typeface="Arial"/>
              </a:rPr>
              <a:t>until </a:t>
            </a:r>
            <a:r>
              <a:rPr dirty="0" sz="1250" spc="-30" i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250" spc="-20" i="1">
                <a:solidFill>
                  <a:srgbClr val="FFFFFF"/>
                </a:solidFill>
                <a:latin typeface="Arial"/>
                <a:cs typeface="Arial"/>
              </a:rPr>
              <a:t>colour </a:t>
            </a:r>
            <a:r>
              <a:rPr dirty="0" sz="1250" spc="-10" i="1">
                <a:solidFill>
                  <a:srgbClr val="FFFFFF"/>
                </a:solidFill>
                <a:latin typeface="Arial"/>
                <a:cs typeface="Arial"/>
              </a:rPr>
              <a:t>bar </a:t>
            </a:r>
            <a:r>
              <a:rPr dirty="0" sz="1250" spc="-20" i="1">
                <a:solidFill>
                  <a:srgbClr val="FFFFFF"/>
                </a:solidFill>
                <a:latin typeface="Arial"/>
                <a:cs typeface="Arial"/>
              </a:rPr>
              <a:t>goes </a:t>
            </a:r>
            <a:r>
              <a:rPr dirty="0" sz="1250" spc="-5" i="1">
                <a:solidFill>
                  <a:srgbClr val="FFFFFF"/>
                </a:solidFill>
                <a:latin typeface="Arial"/>
                <a:cs typeface="Arial"/>
              </a:rPr>
              <a:t>up  </a:t>
            </a:r>
            <a:r>
              <a:rPr dirty="0" sz="1250" spc="-30" i="1">
                <a:solidFill>
                  <a:srgbClr val="FFFFFF"/>
                </a:solidFill>
                <a:latin typeface="Arial"/>
                <a:cs typeface="Arial"/>
              </a:rPr>
              <a:t>to the </a:t>
            </a:r>
            <a:r>
              <a:rPr dirty="0" sz="1250" spc="-20" i="1">
                <a:solidFill>
                  <a:srgbClr val="FFFFFF"/>
                </a:solidFill>
                <a:latin typeface="Arial"/>
                <a:cs typeface="Arial"/>
              </a:rPr>
              <a:t>green region)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3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used.</a:t>
            </a:r>
            <a:endParaRPr sz="1300">
              <a:latin typeface="Arial"/>
              <a:cs typeface="Arial"/>
            </a:endParaRPr>
          </a:p>
          <a:p>
            <a:pPr marL="240029" marR="5080" indent="-227329">
              <a:lnSpc>
                <a:spcPct val="102200"/>
              </a:lnSpc>
              <a:spcBef>
                <a:spcPts val="400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Loud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sounds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(startles)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played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from two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speakers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placed </a:t>
            </a:r>
            <a:r>
              <a:rPr dirty="0" sz="1300" spc="45">
                <a:solidFill>
                  <a:srgbClr val="FFFFFF"/>
                </a:solidFill>
                <a:latin typeface="Arial"/>
                <a:cs typeface="Arial"/>
              </a:rPr>
              <a:t>~100cm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from the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subject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intensity</a:t>
            </a:r>
            <a:r>
              <a:rPr dirty="0" baseline="26143" sz="1275" spc="7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110</a:t>
            </a:r>
            <a:r>
              <a:rPr dirty="0" sz="13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dB.</a:t>
            </a:r>
            <a:endParaRPr sz="13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interval</a:t>
            </a:r>
            <a:r>
              <a:rPr dirty="0" baseline="26143" sz="1275" spc="7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startles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stimulation is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fixed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13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50ms.</a:t>
            </a:r>
            <a:endParaRPr sz="13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434"/>
              </a:spcBef>
              <a:buClr>
                <a:srgbClr val="FFCC00"/>
              </a:buClr>
              <a:buFont typeface="Wingdings"/>
              <a:buChar char=""/>
              <a:tabLst>
                <a:tab pos="287020" algn="l"/>
              </a:tabLst>
            </a:pP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-20">
                <a:solidFill>
                  <a:srgbClr val="FFFFFF"/>
                </a:solidFill>
                <a:latin typeface="Arial"/>
                <a:cs typeface="Arial"/>
              </a:rPr>
              <a:t>MEPs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1300" spc="40">
                <a:solidFill>
                  <a:srgbClr val="FFFFFF"/>
                </a:solidFill>
                <a:latin typeface="Arial"/>
                <a:cs typeface="Arial"/>
              </a:rPr>
              <a:t>recorded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dirty="0" sz="13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electrodes.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8854" y="12096984"/>
            <a:ext cx="626110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50">
                <a:solidFill>
                  <a:srgbClr val="151618"/>
                </a:solidFill>
                <a:latin typeface="Arial"/>
                <a:cs typeface="Arial"/>
              </a:rPr>
              <a:t>20%</a:t>
            </a:r>
            <a:r>
              <a:rPr dirty="0" sz="1050" spc="-55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151618"/>
                </a:solidFill>
                <a:latin typeface="Arial"/>
                <a:cs typeface="Arial"/>
              </a:rPr>
              <a:t>MVC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2422" y="12809397"/>
            <a:ext cx="626110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50">
                <a:solidFill>
                  <a:srgbClr val="151618"/>
                </a:solidFill>
                <a:latin typeface="Arial"/>
                <a:cs typeface="Arial"/>
              </a:rPr>
              <a:t>10%</a:t>
            </a:r>
            <a:r>
              <a:rPr dirty="0" sz="1050" spc="-55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151618"/>
                </a:solidFill>
                <a:latin typeface="Arial"/>
                <a:cs typeface="Arial"/>
              </a:rPr>
              <a:t>MVC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606" y="13316005"/>
            <a:ext cx="1327150" cy="615950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413384">
              <a:lnSpc>
                <a:spcPct val="100000"/>
              </a:lnSpc>
              <a:spcBef>
                <a:spcPts val="665"/>
              </a:spcBef>
            </a:pPr>
            <a:r>
              <a:rPr dirty="0" sz="1050" spc="5">
                <a:solidFill>
                  <a:srgbClr val="FFFFFF"/>
                </a:solidFill>
                <a:latin typeface="Arial"/>
                <a:cs typeface="Arial"/>
              </a:rPr>
              <a:t>2%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FFFFFF"/>
                </a:solidFill>
                <a:latin typeface="Arial"/>
                <a:cs typeface="Arial"/>
              </a:rPr>
              <a:t>MVC</a:t>
            </a:r>
            <a:endParaRPr sz="105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545"/>
              </a:spcBef>
            </a:pP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Figure 2: </a:t>
            </a:r>
            <a:r>
              <a:rPr dirty="0" sz="950" spc="-40" i="1">
                <a:solidFill>
                  <a:srgbClr val="FFFF00"/>
                </a:solidFill>
                <a:latin typeface="Arial"/>
                <a:cs typeface="Arial"/>
              </a:rPr>
              <a:t>MVC </a:t>
            </a:r>
            <a:r>
              <a:rPr dirty="0" sz="950" spc="-10" i="1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dirty="0" sz="950" i="1">
                <a:solidFill>
                  <a:srgbClr val="FFFF00"/>
                </a:solidFill>
                <a:latin typeface="Arial"/>
                <a:cs typeface="Arial"/>
              </a:rPr>
              <a:t>tracked  </a:t>
            </a:r>
            <a:r>
              <a:rPr dirty="0" sz="950" spc="-5" i="1">
                <a:solidFill>
                  <a:srgbClr val="FFFF00"/>
                </a:solidFill>
                <a:latin typeface="Arial"/>
                <a:cs typeface="Arial"/>
              </a:rPr>
              <a:t>using </a:t>
            </a:r>
            <a:r>
              <a:rPr dirty="0" sz="950" spc="-15" i="1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sz="950" spc="-5" i="1">
                <a:solidFill>
                  <a:srgbClr val="FFFF00"/>
                </a:solidFill>
                <a:latin typeface="Arial"/>
                <a:cs typeface="Arial"/>
              </a:rPr>
              <a:t>color</a:t>
            </a:r>
            <a:r>
              <a:rPr dirty="0" sz="950" spc="-35" i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FFFF00"/>
                </a:solidFill>
                <a:latin typeface="Arial"/>
                <a:cs typeface="Arial"/>
              </a:rPr>
              <a:t>bar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03643" y="3878589"/>
            <a:ext cx="2395855" cy="6330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316230" marR="5080" indent="-304165">
              <a:lnSpc>
                <a:spcPct val="102200"/>
              </a:lnSpc>
              <a:spcBef>
                <a:spcPts val="90"/>
              </a:spcBef>
            </a:pP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1. Baseline: Deliver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20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pulses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while the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subject 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performs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biceps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curl.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469780" y="3421972"/>
            <a:ext cx="421005" cy="76200"/>
          </a:xfrm>
          <a:custGeom>
            <a:avLst/>
            <a:gdLst/>
            <a:ahLst/>
            <a:cxnLst/>
            <a:rect l="l" t="t" r="r" b="b"/>
            <a:pathLst>
              <a:path w="421005" h="76200">
                <a:moveTo>
                  <a:pt x="75896" y="0"/>
                </a:moveTo>
                <a:lnTo>
                  <a:pt x="0" y="37948"/>
                </a:lnTo>
                <a:lnTo>
                  <a:pt x="75896" y="75896"/>
                </a:lnTo>
                <a:lnTo>
                  <a:pt x="75896" y="50597"/>
                </a:lnTo>
                <a:lnTo>
                  <a:pt x="63246" y="50597"/>
                </a:lnTo>
                <a:lnTo>
                  <a:pt x="63246" y="25298"/>
                </a:lnTo>
                <a:lnTo>
                  <a:pt x="75896" y="25298"/>
                </a:lnTo>
                <a:lnTo>
                  <a:pt x="75896" y="0"/>
                </a:lnTo>
                <a:close/>
              </a:path>
              <a:path w="421005" h="76200">
                <a:moveTo>
                  <a:pt x="344518" y="0"/>
                </a:moveTo>
                <a:lnTo>
                  <a:pt x="344518" y="75896"/>
                </a:lnTo>
                <a:lnTo>
                  <a:pt x="395116" y="50597"/>
                </a:lnTo>
                <a:lnTo>
                  <a:pt x="357168" y="50597"/>
                </a:lnTo>
                <a:lnTo>
                  <a:pt x="357168" y="25298"/>
                </a:lnTo>
                <a:lnTo>
                  <a:pt x="395116" y="25298"/>
                </a:lnTo>
                <a:lnTo>
                  <a:pt x="344518" y="0"/>
                </a:lnTo>
                <a:close/>
              </a:path>
              <a:path w="421005" h="76200">
                <a:moveTo>
                  <a:pt x="75896" y="25298"/>
                </a:moveTo>
                <a:lnTo>
                  <a:pt x="63246" y="25298"/>
                </a:lnTo>
                <a:lnTo>
                  <a:pt x="63246" y="50597"/>
                </a:lnTo>
                <a:lnTo>
                  <a:pt x="75896" y="50597"/>
                </a:lnTo>
                <a:lnTo>
                  <a:pt x="75896" y="25298"/>
                </a:lnTo>
                <a:close/>
              </a:path>
              <a:path w="421005" h="76200">
                <a:moveTo>
                  <a:pt x="344518" y="25298"/>
                </a:moveTo>
                <a:lnTo>
                  <a:pt x="75896" y="25298"/>
                </a:lnTo>
                <a:lnTo>
                  <a:pt x="75896" y="50597"/>
                </a:lnTo>
                <a:lnTo>
                  <a:pt x="344518" y="50597"/>
                </a:lnTo>
                <a:lnTo>
                  <a:pt x="344518" y="25298"/>
                </a:lnTo>
                <a:close/>
              </a:path>
              <a:path w="421005" h="76200">
                <a:moveTo>
                  <a:pt x="395116" y="25298"/>
                </a:moveTo>
                <a:lnTo>
                  <a:pt x="357168" y="25298"/>
                </a:lnTo>
                <a:lnTo>
                  <a:pt x="357168" y="50597"/>
                </a:lnTo>
                <a:lnTo>
                  <a:pt x="395116" y="50597"/>
                </a:lnTo>
                <a:lnTo>
                  <a:pt x="420415" y="37948"/>
                </a:lnTo>
                <a:lnTo>
                  <a:pt x="395116" y="252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3464485" y="3154032"/>
            <a:ext cx="43815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50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126093" y="3872518"/>
            <a:ext cx="3465829" cy="6330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2200"/>
              </a:lnSpc>
              <a:spcBef>
                <a:spcPts val="90"/>
              </a:spcBef>
            </a:pP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3. Assessment: Deliver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20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pulses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while  the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subject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performs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biceps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curl; repeat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0,  10,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20 &amp; 30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minutes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3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intervention.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605049" y="3941331"/>
            <a:ext cx="3465829" cy="4305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0"/>
              </a:spcBef>
              <a:tabLst>
                <a:tab pos="286385" algn="l"/>
              </a:tabLst>
            </a:pP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2.	Intervention: Deliver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50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200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pairs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startles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pulses separated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3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50ms.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210488" y="2528646"/>
            <a:ext cx="896619" cy="8350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1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dirty="0" sz="13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minutes,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dirty="0" sz="13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minutes,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595130" y="3296937"/>
            <a:ext cx="1030166" cy="497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646874" y="3348251"/>
            <a:ext cx="927100" cy="395605"/>
          </a:xfrm>
          <a:custGeom>
            <a:avLst/>
            <a:gdLst/>
            <a:ahLst/>
            <a:cxnLst/>
            <a:rect l="l" t="t" r="r" b="b"/>
            <a:pathLst>
              <a:path w="927100" h="395604">
                <a:moveTo>
                  <a:pt x="729532" y="0"/>
                </a:moveTo>
                <a:lnTo>
                  <a:pt x="729532" y="98766"/>
                </a:lnTo>
                <a:lnTo>
                  <a:pt x="0" y="98766"/>
                </a:lnTo>
                <a:lnTo>
                  <a:pt x="0" y="296290"/>
                </a:lnTo>
                <a:lnTo>
                  <a:pt x="729532" y="296290"/>
                </a:lnTo>
                <a:lnTo>
                  <a:pt x="729532" y="395048"/>
                </a:lnTo>
                <a:lnTo>
                  <a:pt x="927048" y="197524"/>
                </a:lnTo>
                <a:lnTo>
                  <a:pt x="72953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93436" y="3303009"/>
            <a:ext cx="1030166" cy="4978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244204" y="3354289"/>
            <a:ext cx="927100" cy="395605"/>
          </a:xfrm>
          <a:custGeom>
            <a:avLst/>
            <a:gdLst/>
            <a:ahLst/>
            <a:cxnLst/>
            <a:rect l="l" t="t" r="r" b="b"/>
            <a:pathLst>
              <a:path w="927100" h="395604">
                <a:moveTo>
                  <a:pt x="729532" y="0"/>
                </a:moveTo>
                <a:lnTo>
                  <a:pt x="729532" y="98766"/>
                </a:lnTo>
                <a:lnTo>
                  <a:pt x="0" y="98766"/>
                </a:lnTo>
                <a:lnTo>
                  <a:pt x="0" y="296282"/>
                </a:lnTo>
                <a:lnTo>
                  <a:pt x="729532" y="296282"/>
                </a:lnTo>
                <a:lnTo>
                  <a:pt x="729532" y="395048"/>
                </a:lnTo>
                <a:lnTo>
                  <a:pt x="927057" y="197524"/>
                </a:lnTo>
                <a:lnTo>
                  <a:pt x="72953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2915543" y="3134553"/>
            <a:ext cx="449431" cy="6911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444843" y="3239588"/>
            <a:ext cx="759199" cy="4720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985259" y="3247697"/>
            <a:ext cx="759199" cy="47205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911964" y="3237100"/>
            <a:ext cx="759201" cy="4720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2623080" y="3337415"/>
            <a:ext cx="240844" cy="2469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2708439" y="3497607"/>
            <a:ext cx="69215" cy="34925"/>
          </a:xfrm>
          <a:custGeom>
            <a:avLst/>
            <a:gdLst/>
            <a:ahLst/>
            <a:cxnLst/>
            <a:rect l="l" t="t" r="r" b="b"/>
            <a:pathLst>
              <a:path w="69215" h="34925">
                <a:moveTo>
                  <a:pt x="68686" y="0"/>
                </a:moveTo>
                <a:lnTo>
                  <a:pt x="0" y="0"/>
                </a:lnTo>
                <a:lnTo>
                  <a:pt x="0" y="34347"/>
                </a:lnTo>
                <a:lnTo>
                  <a:pt x="68686" y="34347"/>
                </a:lnTo>
                <a:lnTo>
                  <a:pt x="68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2674100" y="3460759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 h="0">
                <a:moveTo>
                  <a:pt x="0" y="0"/>
                </a:moveTo>
                <a:lnTo>
                  <a:pt x="137363" y="0"/>
                </a:lnTo>
              </a:path>
            </a:pathLst>
          </a:custGeom>
          <a:ln w="7369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2708439" y="3389573"/>
            <a:ext cx="69215" cy="34925"/>
          </a:xfrm>
          <a:custGeom>
            <a:avLst/>
            <a:gdLst/>
            <a:ahLst/>
            <a:cxnLst/>
            <a:rect l="l" t="t" r="r" b="b"/>
            <a:pathLst>
              <a:path w="69215" h="34925">
                <a:moveTo>
                  <a:pt x="68686" y="0"/>
                </a:moveTo>
                <a:lnTo>
                  <a:pt x="0" y="0"/>
                </a:lnTo>
                <a:lnTo>
                  <a:pt x="0" y="34338"/>
                </a:lnTo>
                <a:lnTo>
                  <a:pt x="68686" y="34338"/>
                </a:lnTo>
                <a:lnTo>
                  <a:pt x="68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2001776" y="3093113"/>
            <a:ext cx="567282" cy="715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594681" y="3097954"/>
            <a:ext cx="567282" cy="715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125844" y="3082522"/>
            <a:ext cx="567282" cy="715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82753" y="7204536"/>
            <a:ext cx="7274559" cy="1773555"/>
          </a:xfrm>
          <a:prstGeom prst="rect">
            <a:avLst/>
          </a:prstGeom>
        </p:spPr>
        <p:txBody>
          <a:bodyPr wrap="square" lIns="0" tIns="217804" rIns="0" bIns="0" rtlCol="0" vert="horz">
            <a:spAutoFit/>
          </a:bodyPr>
          <a:lstStyle/>
          <a:p>
            <a:pPr marL="3016885">
              <a:lnSpc>
                <a:spcPct val="100000"/>
              </a:lnSpc>
              <a:spcBef>
                <a:spcPts val="1714"/>
              </a:spcBef>
            </a:pPr>
            <a:r>
              <a:rPr dirty="0" sz="2400" spc="-10" b="1">
                <a:solidFill>
                  <a:srgbClr val="FFCC00"/>
                </a:solidFill>
                <a:latin typeface="Times New Roman"/>
                <a:cs typeface="Times New Roman"/>
              </a:rPr>
              <a:t>Objective</a:t>
            </a:r>
            <a:endParaRPr sz="2400">
              <a:latin typeface="Times New Roman"/>
              <a:cs typeface="Times New Roman"/>
            </a:endParaRPr>
          </a:p>
          <a:p>
            <a:pPr algn="just" marL="240029" marR="5080" indent="-227329">
              <a:lnSpc>
                <a:spcPct val="102200"/>
              </a:lnSpc>
              <a:spcBef>
                <a:spcPts val="894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By continuously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pairing loud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startling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sounds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300" spc="-25">
                <a:solidFill>
                  <a:srgbClr val="FFFFFF"/>
                </a:solidFill>
                <a:latin typeface="Arial"/>
                <a:cs typeface="Arial"/>
              </a:rPr>
              <a:t>TMS,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inputs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both converge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-45">
                <a:solidFill>
                  <a:srgbClr val="FFFFFF"/>
                </a:solidFill>
                <a:latin typeface="Arial"/>
                <a:cs typeface="Arial"/>
              </a:rPr>
              <a:t>RST,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would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expect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see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re-wiring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dirty="0" sz="1300" spc="-55">
                <a:solidFill>
                  <a:srgbClr val="FFFFFF"/>
                </a:solidFill>
                <a:latin typeface="Arial"/>
                <a:cs typeface="Arial"/>
              </a:rPr>
              <a:t>RST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that is</a:t>
            </a:r>
            <a:r>
              <a:rPr dirty="0" sz="1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long-lasting.</a:t>
            </a:r>
            <a:endParaRPr sz="1300">
              <a:latin typeface="Arial"/>
              <a:cs typeface="Arial"/>
            </a:endParaRPr>
          </a:p>
          <a:p>
            <a:pPr algn="just" marL="240029" marR="5080" indent="-227329">
              <a:lnSpc>
                <a:spcPct val="102200"/>
              </a:lnSpc>
              <a:spcBef>
                <a:spcPts val="395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paired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stimulation, the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project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aims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enhance </a:t>
            </a:r>
            <a:r>
              <a:rPr dirty="0" sz="1300" spc="-55">
                <a:solidFill>
                  <a:srgbClr val="FFFFFF"/>
                </a:solidFill>
                <a:latin typeface="Arial"/>
                <a:cs typeface="Arial"/>
              </a:rPr>
              <a:t>RST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function,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dirty="0" sz="1300" spc="40">
                <a:solidFill>
                  <a:srgbClr val="FFFFFF"/>
                </a:solidFill>
                <a:latin typeface="Arial"/>
                <a:cs typeface="Arial"/>
              </a:rPr>
              <a:t>could 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potentially have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implications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300" spc="45">
                <a:solidFill>
                  <a:srgbClr val="FFFFFF"/>
                </a:solidFill>
                <a:latin typeface="Arial"/>
                <a:cs typeface="Arial"/>
              </a:rPr>
              <a:t>reduced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muscle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dirty="0" sz="1300" spc="5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virtue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 stroke or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spinal </a:t>
            </a:r>
            <a:r>
              <a:rPr dirty="0" sz="1300" spc="45">
                <a:solidFill>
                  <a:srgbClr val="FFFFFF"/>
                </a:solidFill>
                <a:latin typeface="Arial"/>
                <a:cs typeface="Arial"/>
              </a:rPr>
              <a:t>cord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injury.</a:t>
            </a:r>
            <a:endParaRPr sz="13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056925" y="12608278"/>
            <a:ext cx="4810760" cy="138811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950"/>
              </a:spcBef>
            </a:pPr>
            <a:r>
              <a:rPr dirty="0" sz="1300" spc="10">
                <a:solidFill>
                  <a:srgbClr val="FFC000"/>
                </a:solidFill>
                <a:latin typeface="Arial"/>
                <a:cs typeface="Arial"/>
              </a:rPr>
              <a:t>References</a:t>
            </a:r>
            <a:endParaRPr sz="1300">
              <a:latin typeface="Arial"/>
              <a:cs typeface="Arial"/>
            </a:endParaRPr>
          </a:p>
          <a:p>
            <a:pPr marL="125730" marR="5080" indent="-113030">
              <a:lnSpc>
                <a:spcPct val="110000"/>
              </a:lnSpc>
              <a:spcBef>
                <a:spcPts val="425"/>
              </a:spcBef>
              <a:buAutoNum type="arabicPeriod"/>
              <a:tabLst>
                <a:tab pos="126364" algn="l"/>
              </a:tabLst>
            </a:pP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Rothwell,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J.C.,</a:t>
            </a:r>
            <a:r>
              <a:rPr dirty="0" sz="700" spc="20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dirty="0" sz="700" spc="20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al.,</a:t>
            </a:r>
            <a:r>
              <a:rPr dirty="0" sz="700" spc="20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Magnetic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stimulation: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motor evoked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potentials.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International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Federation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of Clinical 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Neurophysiology. Electroencephalogr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Clin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Neurophysiol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Suppl,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1999. </a:t>
            </a:r>
            <a:r>
              <a:rPr dirty="0" sz="700" spc="20" b="1">
                <a:solidFill>
                  <a:srgbClr val="FFFFFF"/>
                </a:solidFill>
                <a:latin typeface="Times New Roman"/>
                <a:cs typeface="Times New Roman"/>
              </a:rPr>
              <a:t>52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: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p.</a:t>
            </a:r>
            <a:r>
              <a:rPr dirty="0" sz="7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97-103.</a:t>
            </a:r>
            <a:endParaRPr sz="700">
              <a:latin typeface="Times New Roman"/>
              <a:cs typeface="Times New Roman"/>
            </a:endParaRPr>
          </a:p>
          <a:p>
            <a:pPr marL="125730" marR="5080" indent="-113030">
              <a:lnSpc>
                <a:spcPct val="110000"/>
              </a:lnSpc>
              <a:spcBef>
                <a:spcPts val="140"/>
              </a:spcBef>
              <a:buAutoNum type="arabicPeriod"/>
              <a:tabLst>
                <a:tab pos="126364" algn="l"/>
              </a:tabLst>
            </a:pP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Vucic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S,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Ziemann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U, Eisen A, Hallett </a:t>
            </a:r>
            <a:r>
              <a:rPr dirty="0" sz="700" spc="30">
                <a:solidFill>
                  <a:srgbClr val="FFFFFF"/>
                </a:solidFill>
                <a:latin typeface="Times New Roman"/>
                <a:cs typeface="Times New Roman"/>
              </a:rPr>
              <a:t>M,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Kiernan </a:t>
            </a:r>
            <a:r>
              <a:rPr dirty="0" sz="700" spc="30">
                <a:solidFill>
                  <a:srgbClr val="FFFFFF"/>
                </a:solidFill>
                <a:latin typeface="Times New Roman"/>
                <a:cs typeface="Times New Roman"/>
              </a:rPr>
              <a:t>MC.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Transcranial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magnetic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stimulation and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amyotrophic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lateral  sclerosis: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pathophysiological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insights. Journal of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Neurology, Neurosurgery </a:t>
            </a:r>
            <a:r>
              <a:rPr dirty="0" sz="700" spc="30">
                <a:solidFill>
                  <a:srgbClr val="FFFFFF"/>
                </a:solidFill>
                <a:latin typeface="Times New Roman"/>
                <a:cs typeface="Times New Roman"/>
              </a:rPr>
              <a:t>&amp;amp;amp;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Psychiatry.</a:t>
            </a:r>
            <a:r>
              <a:rPr dirty="0" sz="700" spc="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2013;84(10):1161.</a:t>
            </a:r>
            <a:endParaRPr sz="700">
              <a:latin typeface="Times New Roman"/>
              <a:cs typeface="Times New Roman"/>
            </a:endParaRPr>
          </a:p>
          <a:p>
            <a:pPr marL="125730" marR="5080" indent="-113030">
              <a:lnSpc>
                <a:spcPct val="110000"/>
              </a:lnSpc>
              <a:spcBef>
                <a:spcPts val="210"/>
              </a:spcBef>
              <a:buAutoNum type="arabicPeriod"/>
              <a:tabLst>
                <a:tab pos="126364" algn="l"/>
              </a:tabLst>
            </a:pP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Fisher,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K.M.,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B.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Zaaimi,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and S.N.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Baker,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Reticular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formation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responses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magnetic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brain stimulation of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primary motor 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cortex.J Physiol,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2012. </a:t>
            </a:r>
            <a:r>
              <a:rPr dirty="0" sz="700" spc="25" b="1">
                <a:solidFill>
                  <a:srgbClr val="FFFFFF"/>
                </a:solidFill>
                <a:latin typeface="Times New Roman"/>
                <a:cs typeface="Times New Roman"/>
              </a:rPr>
              <a:t>590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(16):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p.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4045-60.</a:t>
            </a:r>
            <a:endParaRPr sz="700">
              <a:latin typeface="Times New Roman"/>
              <a:cs typeface="Times New Roman"/>
            </a:endParaRPr>
          </a:p>
          <a:p>
            <a:pPr marL="125730" marR="5080" indent="-113030">
              <a:lnSpc>
                <a:spcPct val="110000"/>
              </a:lnSpc>
              <a:spcBef>
                <a:spcPts val="145"/>
              </a:spcBef>
              <a:buClr>
                <a:srgbClr val="FFFFFF"/>
              </a:buClr>
              <a:buFont typeface="Times New Roman"/>
              <a:buAutoNum type="arabicPeriod"/>
              <a:tabLst>
                <a:tab pos="153670" algn="l"/>
              </a:tabLst>
            </a:pPr>
            <a:r>
              <a:rPr dirty="0"/>
              <a:t>	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Furubayashi,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T., et al.,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700" spc="30">
                <a:solidFill>
                  <a:srgbClr val="FFFFFF"/>
                </a:solidFill>
                <a:latin typeface="Times New Roman"/>
                <a:cs typeface="Times New Roman"/>
              </a:rPr>
              <a:t>human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hand motor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area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transiently suppressed by an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unexpected 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auditory stimulus. Clin 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Neurophysiol, 2000. </a:t>
            </a:r>
            <a:r>
              <a:rPr dirty="0" sz="700" spc="20" b="1">
                <a:solidFill>
                  <a:srgbClr val="FFFFFF"/>
                </a:solidFill>
                <a:latin typeface="Times New Roman"/>
                <a:cs typeface="Times New Roman"/>
              </a:rPr>
              <a:t>111</a:t>
            </a:r>
            <a:r>
              <a:rPr dirty="0" sz="700" spc="20">
                <a:solidFill>
                  <a:srgbClr val="FFFFFF"/>
                </a:solidFill>
                <a:latin typeface="Times New Roman"/>
                <a:cs typeface="Times New Roman"/>
              </a:rPr>
              <a:t>(1): </a:t>
            </a:r>
            <a:r>
              <a:rPr dirty="0" sz="700" spc="15">
                <a:solidFill>
                  <a:srgbClr val="FFFFFF"/>
                </a:solidFill>
                <a:latin typeface="Times New Roman"/>
                <a:cs typeface="Times New Roman"/>
              </a:rPr>
              <a:t>p.</a:t>
            </a:r>
            <a:r>
              <a:rPr dirty="0" sz="7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imes New Roman"/>
                <a:cs typeface="Times New Roman"/>
              </a:rPr>
              <a:t>178-83.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40494" y="2548886"/>
            <a:ext cx="2686050" cy="349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00" spc="10" b="1">
                <a:solidFill>
                  <a:srgbClr val="FFCC00"/>
                </a:solidFill>
                <a:latin typeface="Times New Roman"/>
                <a:cs typeface="Times New Roman"/>
              </a:rPr>
              <a:t>Experimental</a:t>
            </a:r>
            <a:r>
              <a:rPr dirty="0" sz="2100" spc="-60" b="1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dirty="0" sz="2100" spc="5" b="1">
                <a:solidFill>
                  <a:srgbClr val="FFCC00"/>
                </a:solidFill>
                <a:latin typeface="Times New Roman"/>
                <a:cs typeface="Times New Roman"/>
              </a:rPr>
              <a:t>Timeline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3827" y="267686"/>
            <a:ext cx="2778711" cy="13430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2511108" y="4804187"/>
            <a:ext cx="2741295" cy="3898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400" spc="-10" b="1">
                <a:solidFill>
                  <a:srgbClr val="FFCC00"/>
                </a:solidFill>
                <a:latin typeface="Times New Roman"/>
                <a:cs typeface="Times New Roman"/>
              </a:rPr>
              <a:t>Results &amp;</a:t>
            </a:r>
            <a:r>
              <a:rPr dirty="0" sz="2400" spc="-45" b="1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FFCC00"/>
                </a:solidFill>
                <a:latin typeface="Times New Roman"/>
                <a:cs typeface="Times New Roman"/>
              </a:rPr>
              <a:t>Discussion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016870" y="3481112"/>
            <a:ext cx="481688" cy="29751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072836" y="3536356"/>
            <a:ext cx="368935" cy="186055"/>
          </a:xfrm>
          <a:custGeom>
            <a:avLst/>
            <a:gdLst/>
            <a:ahLst/>
            <a:cxnLst/>
            <a:rect l="l" t="t" r="r" b="b"/>
            <a:pathLst>
              <a:path w="368934" h="186054">
                <a:moveTo>
                  <a:pt x="0" y="0"/>
                </a:moveTo>
                <a:lnTo>
                  <a:pt x="368914" y="0"/>
                </a:lnTo>
                <a:lnTo>
                  <a:pt x="368914" y="186038"/>
                </a:lnTo>
                <a:lnTo>
                  <a:pt x="0" y="1860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072836" y="3536356"/>
            <a:ext cx="368935" cy="186055"/>
          </a:xfrm>
          <a:custGeom>
            <a:avLst/>
            <a:gdLst/>
            <a:ahLst/>
            <a:cxnLst/>
            <a:rect l="l" t="t" r="r" b="b"/>
            <a:pathLst>
              <a:path w="368934" h="186054">
                <a:moveTo>
                  <a:pt x="0" y="0"/>
                </a:moveTo>
                <a:lnTo>
                  <a:pt x="368914" y="0"/>
                </a:lnTo>
                <a:lnTo>
                  <a:pt x="368914" y="186039"/>
                </a:lnTo>
                <a:lnTo>
                  <a:pt x="0" y="186039"/>
                </a:lnTo>
                <a:lnTo>
                  <a:pt x="0" y="0"/>
                </a:lnTo>
                <a:close/>
              </a:path>
            </a:pathLst>
          </a:custGeom>
          <a:ln w="843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346958" y="3019662"/>
            <a:ext cx="1151600" cy="3440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393508" y="3035854"/>
            <a:ext cx="1082787" cy="34001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401939" y="3076205"/>
            <a:ext cx="1040130" cy="231775"/>
          </a:xfrm>
          <a:custGeom>
            <a:avLst/>
            <a:gdLst/>
            <a:ahLst/>
            <a:cxnLst/>
            <a:rect l="l" t="t" r="r" b="b"/>
            <a:pathLst>
              <a:path w="1040129" h="231775">
                <a:moveTo>
                  <a:pt x="0" y="0"/>
                </a:moveTo>
                <a:lnTo>
                  <a:pt x="1039810" y="0"/>
                </a:lnTo>
                <a:lnTo>
                  <a:pt x="1039810" y="231610"/>
                </a:lnTo>
                <a:lnTo>
                  <a:pt x="0" y="23161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401939" y="3076205"/>
            <a:ext cx="1040130" cy="231775"/>
          </a:xfrm>
          <a:custGeom>
            <a:avLst/>
            <a:gdLst/>
            <a:ahLst/>
            <a:cxnLst/>
            <a:rect l="l" t="t" r="r" b="b"/>
            <a:pathLst>
              <a:path w="1040129" h="231775">
                <a:moveTo>
                  <a:pt x="0" y="0"/>
                </a:moveTo>
                <a:lnTo>
                  <a:pt x="1039809" y="0"/>
                </a:lnTo>
                <a:lnTo>
                  <a:pt x="1039809" y="231615"/>
                </a:lnTo>
                <a:lnTo>
                  <a:pt x="0" y="231615"/>
                </a:lnTo>
                <a:lnTo>
                  <a:pt x="0" y="0"/>
                </a:lnTo>
                <a:close/>
              </a:path>
            </a:pathLst>
          </a:custGeom>
          <a:ln w="843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444106" y="3086451"/>
            <a:ext cx="981592" cy="15381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624233" y="3171455"/>
            <a:ext cx="603123" cy="1538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477484" y="3085220"/>
            <a:ext cx="888365" cy="1955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91770" marR="5080" indent="-179705">
              <a:lnSpc>
                <a:spcPct val="111600"/>
              </a:lnSpc>
              <a:spcBef>
                <a:spcPts val="90"/>
              </a:spcBef>
            </a:pPr>
            <a:r>
              <a:rPr dirty="0" sz="500" spc="20">
                <a:latin typeface="Arial"/>
                <a:cs typeface="Arial"/>
              </a:rPr>
              <a:t>Magnetic </a:t>
            </a:r>
            <a:r>
              <a:rPr dirty="0" sz="500" spc="10">
                <a:latin typeface="Arial"/>
                <a:cs typeface="Arial"/>
              </a:rPr>
              <a:t>fields </a:t>
            </a:r>
            <a:r>
              <a:rPr dirty="0" sz="500" spc="20">
                <a:latin typeface="Arial"/>
                <a:cs typeface="Arial"/>
              </a:rPr>
              <a:t>converted </a:t>
            </a:r>
            <a:r>
              <a:rPr dirty="0" sz="500" spc="10">
                <a:latin typeface="Arial"/>
                <a:cs typeface="Arial"/>
              </a:rPr>
              <a:t>to  </a:t>
            </a:r>
            <a:r>
              <a:rPr dirty="0" sz="500" spc="15">
                <a:latin typeface="Arial"/>
                <a:cs typeface="Arial"/>
              </a:rPr>
              <a:t>electrical</a:t>
            </a:r>
            <a:r>
              <a:rPr dirty="0" sz="500">
                <a:latin typeface="Arial"/>
                <a:cs typeface="Arial"/>
              </a:rPr>
              <a:t> </a:t>
            </a:r>
            <a:r>
              <a:rPr dirty="0" sz="500" spc="10">
                <a:latin typeface="Arial"/>
                <a:cs typeface="Arial"/>
              </a:rPr>
              <a:t>activity</a:t>
            </a:r>
            <a:endParaRPr sz="5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988536" y="3705765"/>
            <a:ext cx="520142" cy="53633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004727" y="3726004"/>
            <a:ext cx="512047" cy="52014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043877" y="3761195"/>
            <a:ext cx="408940" cy="426084"/>
          </a:xfrm>
          <a:custGeom>
            <a:avLst/>
            <a:gdLst/>
            <a:ahLst/>
            <a:cxnLst/>
            <a:rect l="l" t="t" r="r" b="b"/>
            <a:pathLst>
              <a:path w="408940" h="426085">
                <a:moveTo>
                  <a:pt x="0" y="0"/>
                </a:moveTo>
                <a:lnTo>
                  <a:pt x="408943" y="0"/>
                </a:lnTo>
                <a:lnTo>
                  <a:pt x="408943" y="425770"/>
                </a:lnTo>
                <a:lnTo>
                  <a:pt x="0" y="42577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091754" y="3776602"/>
            <a:ext cx="337991" cy="13155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120089" y="3853510"/>
            <a:ext cx="281322" cy="13155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067467" y="3920299"/>
            <a:ext cx="386565" cy="13155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055324" y="3997207"/>
            <a:ext cx="410852" cy="13155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099850" y="4063996"/>
            <a:ext cx="303585" cy="13155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7043877" y="3761195"/>
            <a:ext cx="408940" cy="426084"/>
          </a:xfrm>
          <a:prstGeom prst="rect">
            <a:avLst/>
          </a:prstGeom>
          <a:ln w="8432">
            <a:solidFill>
              <a:srgbClr val="FF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algn="ctr" marL="48260" marR="40640" indent="635">
              <a:lnSpc>
                <a:spcPct val="104800"/>
              </a:lnSpc>
              <a:spcBef>
                <a:spcPts val="200"/>
              </a:spcBef>
            </a:pPr>
            <a:r>
              <a:rPr dirty="0" sz="450" spc="5">
                <a:latin typeface="Arial"/>
                <a:cs typeface="Arial"/>
              </a:rPr>
              <a:t>Electrical  activity  </a:t>
            </a:r>
            <a:r>
              <a:rPr dirty="0" sz="450">
                <a:latin typeface="Arial"/>
                <a:cs typeface="Arial"/>
              </a:rPr>
              <a:t>t</a:t>
            </a:r>
            <a:r>
              <a:rPr dirty="0" sz="450">
                <a:latin typeface="Arial"/>
                <a:cs typeface="Arial"/>
              </a:rPr>
              <a:t>r</a:t>
            </a:r>
            <a:r>
              <a:rPr dirty="0" sz="450">
                <a:latin typeface="Arial"/>
                <a:cs typeface="Arial"/>
              </a:rPr>
              <a:t>an</a:t>
            </a:r>
            <a:r>
              <a:rPr dirty="0" sz="450" spc="5">
                <a:latin typeface="Arial"/>
                <a:cs typeface="Arial"/>
              </a:rPr>
              <a:t>sf</a:t>
            </a:r>
            <a:r>
              <a:rPr dirty="0" sz="450">
                <a:latin typeface="Arial"/>
                <a:cs typeface="Arial"/>
              </a:rPr>
              <a:t>e</a:t>
            </a:r>
            <a:r>
              <a:rPr dirty="0" sz="450">
                <a:latin typeface="Arial"/>
                <a:cs typeface="Arial"/>
              </a:rPr>
              <a:t>rr</a:t>
            </a:r>
            <a:r>
              <a:rPr dirty="0" sz="450">
                <a:latin typeface="Arial"/>
                <a:cs typeface="Arial"/>
              </a:rPr>
              <a:t>e</a:t>
            </a:r>
            <a:r>
              <a:rPr dirty="0" sz="450" spc="20">
                <a:latin typeface="Arial"/>
                <a:cs typeface="Arial"/>
              </a:rPr>
              <a:t>d  </a:t>
            </a:r>
            <a:r>
              <a:rPr dirty="0" sz="450" spc="10">
                <a:latin typeface="Arial"/>
                <a:cs typeface="Arial"/>
              </a:rPr>
              <a:t>down</a:t>
            </a:r>
            <a:r>
              <a:rPr dirty="0" sz="450" spc="-75">
                <a:latin typeface="Arial"/>
                <a:cs typeface="Arial"/>
              </a:rPr>
              <a:t> </a:t>
            </a:r>
            <a:r>
              <a:rPr dirty="0" sz="450" spc="5">
                <a:latin typeface="Arial"/>
                <a:cs typeface="Arial"/>
              </a:rPr>
              <a:t>motor </a:t>
            </a:r>
            <a:r>
              <a:rPr dirty="0" sz="450">
                <a:latin typeface="Arial"/>
                <a:cs typeface="Arial"/>
              </a:rPr>
              <a:t> </a:t>
            </a:r>
            <a:r>
              <a:rPr dirty="0" sz="450" spc="5">
                <a:latin typeface="Arial"/>
                <a:cs typeface="Arial"/>
              </a:rPr>
              <a:t>pathway</a:t>
            </a:r>
            <a:endParaRPr sz="4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024966" y="3298961"/>
            <a:ext cx="461449" cy="26917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076107" y="3349626"/>
            <a:ext cx="359710" cy="16791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7110343" y="3366542"/>
            <a:ext cx="28511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>
                <a:latin typeface="Arial"/>
                <a:cs typeface="Arial"/>
              </a:rPr>
              <a:t>TMS</a:t>
            </a:r>
            <a:r>
              <a:rPr dirty="0" sz="500" spc="-45">
                <a:latin typeface="Arial"/>
                <a:cs typeface="Arial"/>
              </a:rPr>
              <a:t> </a:t>
            </a:r>
            <a:r>
              <a:rPr dirty="0" sz="500" spc="15">
                <a:latin typeface="Arial"/>
                <a:cs typeface="Arial"/>
              </a:rPr>
              <a:t>coil</a:t>
            </a:r>
            <a:endParaRPr sz="5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474656" y="4333175"/>
            <a:ext cx="692174" cy="38454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27278" y="4345318"/>
            <a:ext cx="609194" cy="39466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531127" y="4388782"/>
            <a:ext cx="579120" cy="273050"/>
          </a:xfrm>
          <a:custGeom>
            <a:avLst/>
            <a:gdLst/>
            <a:ahLst/>
            <a:cxnLst/>
            <a:rect l="l" t="t" r="r" b="b"/>
            <a:pathLst>
              <a:path w="579120" h="273050">
                <a:moveTo>
                  <a:pt x="0" y="0"/>
                </a:moveTo>
                <a:lnTo>
                  <a:pt x="579069" y="0"/>
                </a:lnTo>
                <a:lnTo>
                  <a:pt x="579069" y="272493"/>
                </a:lnTo>
                <a:lnTo>
                  <a:pt x="0" y="2724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85971" y="4395916"/>
            <a:ext cx="499903" cy="19227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577875" y="4497111"/>
            <a:ext cx="493832" cy="19227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5531127" y="4388782"/>
            <a:ext cx="579120" cy="273050"/>
          </a:xfrm>
          <a:prstGeom prst="rect">
            <a:avLst/>
          </a:prstGeom>
          <a:ln w="8432">
            <a:solidFill>
              <a:srgbClr val="FF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99695" marR="92710" indent="8890">
              <a:lnSpc>
                <a:spcPct val="102200"/>
              </a:lnSpc>
              <a:spcBef>
                <a:spcPts val="200"/>
              </a:spcBef>
            </a:pPr>
            <a:r>
              <a:rPr dirty="0" sz="650" spc="-10">
                <a:latin typeface="Arial"/>
                <a:cs typeface="Arial"/>
              </a:rPr>
              <a:t>MEPs</a:t>
            </a:r>
            <a:r>
              <a:rPr dirty="0" sz="650" spc="-65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are  </a:t>
            </a:r>
            <a:r>
              <a:rPr dirty="0" sz="650" spc="10">
                <a:latin typeface="Arial"/>
                <a:cs typeface="Arial"/>
              </a:rPr>
              <a:t>m</a:t>
            </a:r>
            <a:r>
              <a:rPr dirty="0" sz="650">
                <a:latin typeface="Arial"/>
                <a:cs typeface="Arial"/>
              </a:rPr>
              <a:t>ea</a:t>
            </a:r>
            <a:r>
              <a:rPr dirty="0" sz="650" spc="5">
                <a:latin typeface="Arial"/>
                <a:cs typeface="Arial"/>
              </a:rPr>
              <a:t>s</a:t>
            </a:r>
            <a:r>
              <a:rPr dirty="0" sz="650">
                <a:latin typeface="Arial"/>
                <a:cs typeface="Arial"/>
              </a:rPr>
              <a:t>u</a:t>
            </a:r>
            <a:r>
              <a:rPr dirty="0" sz="650">
                <a:latin typeface="Arial"/>
                <a:cs typeface="Arial"/>
              </a:rPr>
              <a:t>r</a:t>
            </a:r>
            <a:r>
              <a:rPr dirty="0" sz="650">
                <a:latin typeface="Arial"/>
                <a:cs typeface="Arial"/>
              </a:rPr>
              <a:t>e</a:t>
            </a:r>
            <a:r>
              <a:rPr dirty="0" sz="650" spc="40"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3924139" y="5264415"/>
            <a:ext cx="5930900" cy="2950210"/>
          </a:xfrm>
          <a:custGeom>
            <a:avLst/>
            <a:gdLst/>
            <a:ahLst/>
            <a:cxnLst/>
            <a:rect l="l" t="t" r="r" b="b"/>
            <a:pathLst>
              <a:path w="5930900" h="2950209">
                <a:moveTo>
                  <a:pt x="0" y="0"/>
                </a:moveTo>
                <a:lnTo>
                  <a:pt x="5930684" y="0"/>
                </a:lnTo>
                <a:lnTo>
                  <a:pt x="5930684" y="2949680"/>
                </a:lnTo>
                <a:lnTo>
                  <a:pt x="0" y="29496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3924137" y="5264415"/>
            <a:ext cx="5930900" cy="2950210"/>
          </a:xfrm>
          <a:custGeom>
            <a:avLst/>
            <a:gdLst/>
            <a:ahLst/>
            <a:cxnLst/>
            <a:rect l="l" t="t" r="r" b="b"/>
            <a:pathLst>
              <a:path w="5930900" h="2950209">
                <a:moveTo>
                  <a:pt x="0" y="0"/>
                </a:moveTo>
                <a:lnTo>
                  <a:pt x="5930688" y="0"/>
                </a:lnTo>
                <a:lnTo>
                  <a:pt x="5930688" y="2949679"/>
                </a:lnTo>
                <a:lnTo>
                  <a:pt x="0" y="2949679"/>
                </a:lnTo>
                <a:lnTo>
                  <a:pt x="0" y="0"/>
                </a:lnTo>
                <a:close/>
              </a:path>
            </a:pathLst>
          </a:custGeom>
          <a:ln w="16865">
            <a:solidFill>
              <a:srgbClr val="0065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913610" y="5264415"/>
            <a:ext cx="5927090" cy="2968625"/>
          </a:xfrm>
          <a:custGeom>
            <a:avLst/>
            <a:gdLst/>
            <a:ahLst/>
            <a:cxnLst/>
            <a:rect l="l" t="t" r="r" b="b"/>
            <a:pathLst>
              <a:path w="5927090" h="2968625">
                <a:moveTo>
                  <a:pt x="0" y="0"/>
                </a:moveTo>
                <a:lnTo>
                  <a:pt x="5926620" y="0"/>
                </a:lnTo>
                <a:lnTo>
                  <a:pt x="5926620" y="2968468"/>
                </a:lnTo>
                <a:lnTo>
                  <a:pt x="0" y="29684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913610" y="5264415"/>
            <a:ext cx="5927090" cy="2968625"/>
          </a:xfrm>
          <a:custGeom>
            <a:avLst/>
            <a:gdLst/>
            <a:ahLst/>
            <a:cxnLst/>
            <a:rect l="l" t="t" r="r" b="b"/>
            <a:pathLst>
              <a:path w="5927090" h="2968625">
                <a:moveTo>
                  <a:pt x="0" y="0"/>
                </a:moveTo>
                <a:lnTo>
                  <a:pt x="5926624" y="0"/>
                </a:lnTo>
                <a:lnTo>
                  <a:pt x="5926624" y="2968467"/>
                </a:lnTo>
                <a:lnTo>
                  <a:pt x="0" y="2968467"/>
                </a:lnTo>
                <a:lnTo>
                  <a:pt x="0" y="0"/>
                </a:lnTo>
                <a:close/>
              </a:path>
            </a:pathLst>
          </a:custGeom>
          <a:ln w="16865">
            <a:solidFill>
              <a:srgbClr val="0065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8306353" y="5722532"/>
            <a:ext cx="2560955" cy="2025650"/>
          </a:xfrm>
          <a:custGeom>
            <a:avLst/>
            <a:gdLst/>
            <a:ahLst/>
            <a:cxnLst/>
            <a:rect l="l" t="t" r="r" b="b"/>
            <a:pathLst>
              <a:path w="2560954" h="2025650">
                <a:moveTo>
                  <a:pt x="0" y="2025611"/>
                </a:moveTo>
                <a:lnTo>
                  <a:pt x="2560339" y="2025611"/>
                </a:lnTo>
                <a:lnTo>
                  <a:pt x="2560339" y="0"/>
                </a:lnTo>
                <a:lnTo>
                  <a:pt x="0" y="0"/>
                </a:lnTo>
                <a:lnTo>
                  <a:pt x="0" y="20256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306353" y="7748144"/>
            <a:ext cx="2562860" cy="0"/>
          </a:xfrm>
          <a:custGeom>
            <a:avLst/>
            <a:gdLst/>
            <a:ahLst/>
            <a:cxnLst/>
            <a:rect l="l" t="t" r="r" b="b"/>
            <a:pathLst>
              <a:path w="2562859" h="0">
                <a:moveTo>
                  <a:pt x="0" y="0"/>
                </a:moveTo>
                <a:lnTo>
                  <a:pt x="2562305" y="0"/>
                </a:lnTo>
              </a:path>
            </a:pathLst>
          </a:custGeom>
          <a:ln w="3937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670154" y="7720545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5" h="27940">
                <a:moveTo>
                  <a:pt x="0" y="27598"/>
                </a:moveTo>
                <a:lnTo>
                  <a:pt x="3932" y="27598"/>
                </a:lnTo>
                <a:lnTo>
                  <a:pt x="3932" y="0"/>
                </a:lnTo>
                <a:lnTo>
                  <a:pt x="0" y="0"/>
                </a:lnTo>
                <a:lnTo>
                  <a:pt x="0" y="2759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9035915" y="7720545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5" h="27940">
                <a:moveTo>
                  <a:pt x="0" y="27598"/>
                </a:moveTo>
                <a:lnTo>
                  <a:pt x="3932" y="27598"/>
                </a:lnTo>
                <a:lnTo>
                  <a:pt x="3932" y="0"/>
                </a:lnTo>
                <a:lnTo>
                  <a:pt x="0" y="0"/>
                </a:lnTo>
                <a:lnTo>
                  <a:pt x="0" y="2759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9401677" y="7720545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5" h="27940">
                <a:moveTo>
                  <a:pt x="0" y="27598"/>
                </a:moveTo>
                <a:lnTo>
                  <a:pt x="3933" y="27598"/>
                </a:lnTo>
                <a:lnTo>
                  <a:pt x="3933" y="0"/>
                </a:lnTo>
                <a:lnTo>
                  <a:pt x="0" y="0"/>
                </a:lnTo>
                <a:lnTo>
                  <a:pt x="0" y="2759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9767438" y="7720545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5" h="27940">
                <a:moveTo>
                  <a:pt x="0" y="27598"/>
                </a:moveTo>
                <a:lnTo>
                  <a:pt x="3933" y="27598"/>
                </a:lnTo>
                <a:lnTo>
                  <a:pt x="3933" y="0"/>
                </a:lnTo>
                <a:lnTo>
                  <a:pt x="0" y="0"/>
                </a:lnTo>
                <a:lnTo>
                  <a:pt x="0" y="2759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0133200" y="7720545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5" h="27940">
                <a:moveTo>
                  <a:pt x="0" y="27598"/>
                </a:moveTo>
                <a:lnTo>
                  <a:pt x="3933" y="27598"/>
                </a:lnTo>
                <a:lnTo>
                  <a:pt x="3933" y="0"/>
                </a:lnTo>
                <a:lnTo>
                  <a:pt x="0" y="0"/>
                </a:lnTo>
                <a:lnTo>
                  <a:pt x="0" y="2759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0498961" y="7720545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5" h="27940">
                <a:moveTo>
                  <a:pt x="0" y="27598"/>
                </a:moveTo>
                <a:lnTo>
                  <a:pt x="3933" y="27598"/>
                </a:lnTo>
                <a:lnTo>
                  <a:pt x="3933" y="0"/>
                </a:lnTo>
                <a:lnTo>
                  <a:pt x="0" y="0"/>
                </a:lnTo>
                <a:lnTo>
                  <a:pt x="0" y="2759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620931" y="7806026"/>
            <a:ext cx="104139" cy="55244"/>
          </a:xfrm>
          <a:custGeom>
            <a:avLst/>
            <a:gdLst/>
            <a:ahLst/>
            <a:cxnLst/>
            <a:rect l="l" t="t" r="r" b="b"/>
            <a:pathLst>
              <a:path w="104140" h="55245">
                <a:moveTo>
                  <a:pt x="12186" y="49425"/>
                </a:moveTo>
                <a:lnTo>
                  <a:pt x="6071" y="49425"/>
                </a:lnTo>
                <a:lnTo>
                  <a:pt x="8660" y="53237"/>
                </a:lnTo>
                <a:lnTo>
                  <a:pt x="12244" y="55142"/>
                </a:lnTo>
                <a:lnTo>
                  <a:pt x="21377" y="55142"/>
                </a:lnTo>
                <a:lnTo>
                  <a:pt x="25307" y="53331"/>
                </a:lnTo>
                <a:lnTo>
                  <a:pt x="28543" y="49756"/>
                </a:lnTo>
                <a:lnTo>
                  <a:pt x="12733" y="49756"/>
                </a:lnTo>
                <a:lnTo>
                  <a:pt x="12186" y="49425"/>
                </a:lnTo>
                <a:close/>
              </a:path>
              <a:path w="104140" h="55245">
                <a:moveTo>
                  <a:pt x="6543" y="913"/>
                </a:moveTo>
                <a:lnTo>
                  <a:pt x="0" y="913"/>
                </a:lnTo>
                <a:lnTo>
                  <a:pt x="0" y="54268"/>
                </a:lnTo>
                <a:lnTo>
                  <a:pt x="6071" y="54268"/>
                </a:lnTo>
                <a:lnTo>
                  <a:pt x="6071" y="49425"/>
                </a:lnTo>
                <a:lnTo>
                  <a:pt x="12186" y="49425"/>
                </a:lnTo>
                <a:lnTo>
                  <a:pt x="9950" y="48071"/>
                </a:lnTo>
                <a:lnTo>
                  <a:pt x="6636" y="42630"/>
                </a:lnTo>
                <a:lnTo>
                  <a:pt x="6099" y="39827"/>
                </a:lnTo>
                <a:lnTo>
                  <a:pt x="6021" y="29858"/>
                </a:lnTo>
                <a:lnTo>
                  <a:pt x="7041" y="26346"/>
                </a:lnTo>
                <a:lnTo>
                  <a:pt x="11207" y="21370"/>
                </a:lnTo>
                <a:lnTo>
                  <a:pt x="13678" y="20126"/>
                </a:lnTo>
                <a:lnTo>
                  <a:pt x="29031" y="20126"/>
                </a:lnTo>
                <a:lnTo>
                  <a:pt x="28888" y="19945"/>
                </a:lnTo>
                <a:lnTo>
                  <a:pt x="6543" y="19945"/>
                </a:lnTo>
                <a:lnTo>
                  <a:pt x="6543" y="913"/>
                </a:lnTo>
                <a:close/>
              </a:path>
              <a:path w="104140" h="55245">
                <a:moveTo>
                  <a:pt x="29031" y="20126"/>
                </a:moveTo>
                <a:lnTo>
                  <a:pt x="19378" y="20126"/>
                </a:lnTo>
                <a:lnTo>
                  <a:pt x="21799" y="21331"/>
                </a:lnTo>
                <a:lnTo>
                  <a:pt x="25796" y="26134"/>
                </a:lnTo>
                <a:lnTo>
                  <a:pt x="26791" y="29858"/>
                </a:lnTo>
                <a:lnTo>
                  <a:pt x="26791" y="39827"/>
                </a:lnTo>
                <a:lnTo>
                  <a:pt x="25754" y="43535"/>
                </a:lnTo>
                <a:lnTo>
                  <a:pt x="21588" y="48512"/>
                </a:lnTo>
                <a:lnTo>
                  <a:pt x="19109" y="49756"/>
                </a:lnTo>
                <a:lnTo>
                  <a:pt x="28543" y="49756"/>
                </a:lnTo>
                <a:lnTo>
                  <a:pt x="31851" y="46102"/>
                </a:lnTo>
                <a:lnTo>
                  <a:pt x="33487" y="40984"/>
                </a:lnTo>
                <a:lnTo>
                  <a:pt x="33487" y="31566"/>
                </a:lnTo>
                <a:lnTo>
                  <a:pt x="33090" y="28945"/>
                </a:lnTo>
                <a:lnTo>
                  <a:pt x="31547" y="24047"/>
                </a:lnTo>
                <a:lnTo>
                  <a:pt x="30476" y="21953"/>
                </a:lnTo>
                <a:lnTo>
                  <a:pt x="29031" y="20126"/>
                </a:lnTo>
                <a:close/>
              </a:path>
              <a:path w="104140" h="55245">
                <a:moveTo>
                  <a:pt x="19505" y="14740"/>
                </a:moveTo>
                <a:lnTo>
                  <a:pt x="12834" y="14740"/>
                </a:lnTo>
                <a:lnTo>
                  <a:pt x="9309" y="16480"/>
                </a:lnTo>
                <a:lnTo>
                  <a:pt x="6543" y="19945"/>
                </a:lnTo>
                <a:lnTo>
                  <a:pt x="28888" y="19945"/>
                </a:lnTo>
                <a:lnTo>
                  <a:pt x="27735" y="18488"/>
                </a:lnTo>
                <a:lnTo>
                  <a:pt x="25990" y="17141"/>
                </a:lnTo>
                <a:lnTo>
                  <a:pt x="21748" y="15220"/>
                </a:lnTo>
                <a:lnTo>
                  <a:pt x="19505" y="14740"/>
                </a:lnTo>
                <a:close/>
              </a:path>
              <a:path w="104140" h="55245">
                <a:moveTo>
                  <a:pt x="63693" y="14740"/>
                </a:moveTo>
                <a:lnTo>
                  <a:pt x="53228" y="14740"/>
                </a:lnTo>
                <a:lnTo>
                  <a:pt x="48826" y="16535"/>
                </a:lnTo>
                <a:lnTo>
                  <a:pt x="45520" y="20126"/>
                </a:lnTo>
                <a:lnTo>
                  <a:pt x="42139" y="23716"/>
                </a:lnTo>
                <a:lnTo>
                  <a:pt x="40592" y="28488"/>
                </a:lnTo>
                <a:lnTo>
                  <a:pt x="40593" y="41819"/>
                </a:lnTo>
                <a:lnTo>
                  <a:pt x="42139" y="46433"/>
                </a:lnTo>
                <a:lnTo>
                  <a:pt x="48750" y="53402"/>
                </a:lnTo>
                <a:lnTo>
                  <a:pt x="53228" y="55142"/>
                </a:lnTo>
                <a:lnTo>
                  <a:pt x="63373" y="55142"/>
                </a:lnTo>
                <a:lnTo>
                  <a:pt x="67075" y="54047"/>
                </a:lnTo>
                <a:lnTo>
                  <a:pt x="69984" y="51866"/>
                </a:lnTo>
                <a:lnTo>
                  <a:pt x="72726" y="49756"/>
                </a:lnTo>
                <a:lnTo>
                  <a:pt x="55750" y="49756"/>
                </a:lnTo>
                <a:lnTo>
                  <a:pt x="52992" y="48622"/>
                </a:lnTo>
                <a:lnTo>
                  <a:pt x="50867" y="46370"/>
                </a:lnTo>
                <a:lnTo>
                  <a:pt x="48666" y="44110"/>
                </a:lnTo>
                <a:lnTo>
                  <a:pt x="47485" y="40858"/>
                </a:lnTo>
                <a:lnTo>
                  <a:pt x="47249" y="36614"/>
                </a:lnTo>
                <a:lnTo>
                  <a:pt x="76039" y="36614"/>
                </a:lnTo>
                <a:lnTo>
                  <a:pt x="76124" y="31228"/>
                </a:lnTo>
                <a:lnTo>
                  <a:pt x="47646" y="31228"/>
                </a:lnTo>
                <a:lnTo>
                  <a:pt x="47882" y="27859"/>
                </a:lnTo>
                <a:lnTo>
                  <a:pt x="48986" y="25165"/>
                </a:lnTo>
                <a:lnTo>
                  <a:pt x="53076" y="21133"/>
                </a:lnTo>
                <a:lnTo>
                  <a:pt x="55589" y="20126"/>
                </a:lnTo>
                <a:lnTo>
                  <a:pt x="71261" y="20126"/>
                </a:lnTo>
                <a:lnTo>
                  <a:pt x="67935" y="16504"/>
                </a:lnTo>
                <a:lnTo>
                  <a:pt x="63693" y="14740"/>
                </a:lnTo>
                <a:close/>
              </a:path>
              <a:path w="104140" h="55245">
                <a:moveTo>
                  <a:pt x="69116" y="41819"/>
                </a:moveTo>
                <a:lnTo>
                  <a:pt x="61332" y="49756"/>
                </a:lnTo>
                <a:lnTo>
                  <a:pt x="72726" y="49756"/>
                </a:lnTo>
                <a:lnTo>
                  <a:pt x="74783" y="46614"/>
                </a:lnTo>
                <a:lnTo>
                  <a:pt x="75887" y="42653"/>
                </a:lnTo>
                <a:lnTo>
                  <a:pt x="69116" y="41819"/>
                </a:lnTo>
                <a:close/>
              </a:path>
              <a:path w="104140" h="55245">
                <a:moveTo>
                  <a:pt x="71261" y="20126"/>
                </a:moveTo>
                <a:lnTo>
                  <a:pt x="61965" y="20126"/>
                </a:lnTo>
                <a:lnTo>
                  <a:pt x="64638" y="21394"/>
                </a:lnTo>
                <a:lnTo>
                  <a:pt x="66679" y="23914"/>
                </a:lnTo>
                <a:lnTo>
                  <a:pt x="68095" y="25543"/>
                </a:lnTo>
                <a:lnTo>
                  <a:pt x="68842" y="27859"/>
                </a:lnTo>
                <a:lnTo>
                  <a:pt x="68957" y="28763"/>
                </a:lnTo>
                <a:lnTo>
                  <a:pt x="69200" y="31228"/>
                </a:lnTo>
                <a:lnTo>
                  <a:pt x="76124" y="31228"/>
                </a:lnTo>
                <a:lnTo>
                  <a:pt x="76124" y="28488"/>
                </a:lnTo>
                <a:lnTo>
                  <a:pt x="74471" y="23535"/>
                </a:lnTo>
                <a:lnTo>
                  <a:pt x="71261" y="20126"/>
                </a:lnTo>
                <a:close/>
              </a:path>
              <a:path w="104140" h="55245">
                <a:moveTo>
                  <a:pt x="93428" y="20708"/>
                </a:moveTo>
                <a:lnTo>
                  <a:pt x="86892" y="20708"/>
                </a:lnTo>
                <a:lnTo>
                  <a:pt x="86892" y="54268"/>
                </a:lnTo>
                <a:lnTo>
                  <a:pt x="93428" y="54268"/>
                </a:lnTo>
                <a:lnTo>
                  <a:pt x="93428" y="20708"/>
                </a:lnTo>
                <a:close/>
              </a:path>
              <a:path w="104140" h="55245">
                <a:moveTo>
                  <a:pt x="100899" y="15614"/>
                </a:moveTo>
                <a:lnTo>
                  <a:pt x="81074" y="15614"/>
                </a:lnTo>
                <a:lnTo>
                  <a:pt x="81074" y="20708"/>
                </a:lnTo>
                <a:lnTo>
                  <a:pt x="100899" y="20708"/>
                </a:lnTo>
                <a:lnTo>
                  <a:pt x="100899" y="15614"/>
                </a:lnTo>
                <a:close/>
              </a:path>
              <a:path w="104140" h="55245">
                <a:moveTo>
                  <a:pt x="99398" y="0"/>
                </a:moveTo>
                <a:lnTo>
                  <a:pt x="94684" y="0"/>
                </a:lnTo>
                <a:lnTo>
                  <a:pt x="92483" y="527"/>
                </a:lnTo>
                <a:lnTo>
                  <a:pt x="86892" y="15614"/>
                </a:lnTo>
                <a:lnTo>
                  <a:pt x="93428" y="15614"/>
                </a:lnTo>
                <a:lnTo>
                  <a:pt x="93428" y="9724"/>
                </a:lnTo>
                <a:lnTo>
                  <a:pt x="93816" y="8134"/>
                </a:lnTo>
                <a:lnTo>
                  <a:pt x="94609" y="7283"/>
                </a:lnTo>
                <a:lnTo>
                  <a:pt x="95469" y="6433"/>
                </a:lnTo>
                <a:lnTo>
                  <a:pt x="96885" y="6007"/>
                </a:lnTo>
                <a:lnTo>
                  <a:pt x="102764" y="6007"/>
                </a:lnTo>
                <a:lnTo>
                  <a:pt x="103649" y="661"/>
                </a:lnTo>
                <a:lnTo>
                  <a:pt x="101448" y="220"/>
                </a:lnTo>
                <a:lnTo>
                  <a:pt x="99398" y="0"/>
                </a:lnTo>
                <a:close/>
              </a:path>
              <a:path w="104140" h="55245">
                <a:moveTo>
                  <a:pt x="102764" y="6007"/>
                </a:moveTo>
                <a:lnTo>
                  <a:pt x="100031" y="6007"/>
                </a:lnTo>
                <a:lnTo>
                  <a:pt x="101372" y="6126"/>
                </a:lnTo>
                <a:lnTo>
                  <a:pt x="102704" y="6370"/>
                </a:lnTo>
                <a:lnTo>
                  <a:pt x="102764" y="600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984391" y="7806939"/>
            <a:ext cx="108585" cy="54610"/>
          </a:xfrm>
          <a:custGeom>
            <a:avLst/>
            <a:gdLst/>
            <a:ahLst/>
            <a:cxnLst/>
            <a:rect l="l" t="t" r="r" b="b"/>
            <a:pathLst>
              <a:path w="108584" h="54609">
                <a:moveTo>
                  <a:pt x="18645" y="13827"/>
                </a:moveTo>
                <a:lnTo>
                  <a:pt x="13138" y="13827"/>
                </a:lnTo>
                <a:lnTo>
                  <a:pt x="10229" y="14669"/>
                </a:lnTo>
                <a:lnTo>
                  <a:pt x="7707" y="16338"/>
                </a:lnTo>
                <a:lnTo>
                  <a:pt x="5110" y="18016"/>
                </a:lnTo>
                <a:lnTo>
                  <a:pt x="3229" y="20425"/>
                </a:lnTo>
                <a:lnTo>
                  <a:pt x="1888" y="23567"/>
                </a:lnTo>
                <a:lnTo>
                  <a:pt x="632" y="26708"/>
                </a:lnTo>
                <a:lnTo>
                  <a:pt x="0" y="30205"/>
                </a:lnTo>
                <a:lnTo>
                  <a:pt x="0" y="38016"/>
                </a:lnTo>
                <a:lnTo>
                  <a:pt x="13526" y="54228"/>
                </a:lnTo>
                <a:lnTo>
                  <a:pt x="21318" y="54228"/>
                </a:lnTo>
                <a:lnTo>
                  <a:pt x="24936" y="52307"/>
                </a:lnTo>
                <a:lnTo>
                  <a:pt x="27142" y="48843"/>
                </a:lnTo>
                <a:lnTo>
                  <a:pt x="14395" y="48843"/>
                </a:lnTo>
                <a:lnTo>
                  <a:pt x="11875" y="47607"/>
                </a:lnTo>
                <a:lnTo>
                  <a:pt x="9832" y="45165"/>
                </a:lnTo>
                <a:lnTo>
                  <a:pt x="7707" y="42716"/>
                </a:lnTo>
                <a:lnTo>
                  <a:pt x="6798" y="39418"/>
                </a:lnTo>
                <a:lnTo>
                  <a:pt x="13998" y="19252"/>
                </a:lnTo>
                <a:lnTo>
                  <a:pt x="33428" y="19252"/>
                </a:lnTo>
                <a:lnTo>
                  <a:pt x="26976" y="19141"/>
                </a:lnTo>
                <a:lnTo>
                  <a:pt x="25804" y="17567"/>
                </a:lnTo>
                <a:lnTo>
                  <a:pt x="24303" y="16283"/>
                </a:lnTo>
                <a:lnTo>
                  <a:pt x="20685" y="14323"/>
                </a:lnTo>
                <a:lnTo>
                  <a:pt x="18645" y="13827"/>
                </a:lnTo>
                <a:close/>
              </a:path>
              <a:path w="108584" h="54609">
                <a:moveTo>
                  <a:pt x="33428" y="48480"/>
                </a:moveTo>
                <a:lnTo>
                  <a:pt x="27373" y="48480"/>
                </a:lnTo>
                <a:lnTo>
                  <a:pt x="27373" y="53355"/>
                </a:lnTo>
                <a:lnTo>
                  <a:pt x="33428" y="53355"/>
                </a:lnTo>
                <a:lnTo>
                  <a:pt x="33428" y="48480"/>
                </a:lnTo>
                <a:close/>
              </a:path>
              <a:path w="108584" h="54609">
                <a:moveTo>
                  <a:pt x="33428" y="19252"/>
                </a:moveTo>
                <a:lnTo>
                  <a:pt x="19901" y="19252"/>
                </a:lnTo>
                <a:lnTo>
                  <a:pt x="22414" y="20488"/>
                </a:lnTo>
                <a:lnTo>
                  <a:pt x="26513" y="25441"/>
                </a:lnTo>
                <a:lnTo>
                  <a:pt x="27434" y="28945"/>
                </a:lnTo>
                <a:lnTo>
                  <a:pt x="27533" y="39418"/>
                </a:lnTo>
                <a:lnTo>
                  <a:pt x="26513" y="42985"/>
                </a:lnTo>
                <a:lnTo>
                  <a:pt x="24463" y="45331"/>
                </a:lnTo>
                <a:lnTo>
                  <a:pt x="22499" y="47669"/>
                </a:lnTo>
                <a:lnTo>
                  <a:pt x="20061" y="48843"/>
                </a:lnTo>
                <a:lnTo>
                  <a:pt x="27142" y="48843"/>
                </a:lnTo>
                <a:lnTo>
                  <a:pt x="27373" y="48480"/>
                </a:lnTo>
                <a:lnTo>
                  <a:pt x="33428" y="48480"/>
                </a:lnTo>
                <a:lnTo>
                  <a:pt x="33428" y="19252"/>
                </a:lnTo>
                <a:close/>
              </a:path>
              <a:path w="108584" h="54609">
                <a:moveTo>
                  <a:pt x="33428" y="0"/>
                </a:moveTo>
                <a:lnTo>
                  <a:pt x="26976" y="0"/>
                </a:lnTo>
                <a:lnTo>
                  <a:pt x="26976" y="19141"/>
                </a:lnTo>
                <a:lnTo>
                  <a:pt x="33428" y="19141"/>
                </a:lnTo>
                <a:lnTo>
                  <a:pt x="33428" y="0"/>
                </a:lnTo>
                <a:close/>
              </a:path>
              <a:path w="108584" h="54609">
                <a:moveTo>
                  <a:pt x="51364" y="14701"/>
                </a:moveTo>
                <a:lnTo>
                  <a:pt x="44837" y="14701"/>
                </a:lnTo>
                <a:lnTo>
                  <a:pt x="44869" y="41866"/>
                </a:lnTo>
                <a:lnTo>
                  <a:pt x="55766" y="54228"/>
                </a:lnTo>
                <a:lnTo>
                  <a:pt x="63162" y="54228"/>
                </a:lnTo>
                <a:lnTo>
                  <a:pt x="67252" y="52048"/>
                </a:lnTo>
                <a:lnTo>
                  <a:pt x="69686" y="48582"/>
                </a:lnTo>
                <a:lnTo>
                  <a:pt x="57419" y="48582"/>
                </a:lnTo>
                <a:lnTo>
                  <a:pt x="55745" y="48079"/>
                </a:lnTo>
                <a:lnTo>
                  <a:pt x="51480" y="41228"/>
                </a:lnTo>
                <a:lnTo>
                  <a:pt x="51364" y="14701"/>
                </a:lnTo>
                <a:close/>
              </a:path>
              <a:path w="108584" h="54609">
                <a:moveTo>
                  <a:pt x="76140" y="47678"/>
                </a:moveTo>
                <a:lnTo>
                  <a:pt x="70322" y="47678"/>
                </a:lnTo>
                <a:lnTo>
                  <a:pt x="70322" y="53355"/>
                </a:lnTo>
                <a:lnTo>
                  <a:pt x="76140" y="53355"/>
                </a:lnTo>
                <a:lnTo>
                  <a:pt x="76140" y="47678"/>
                </a:lnTo>
                <a:close/>
              </a:path>
              <a:path w="108584" h="54609">
                <a:moveTo>
                  <a:pt x="76140" y="14701"/>
                </a:moveTo>
                <a:lnTo>
                  <a:pt x="69613" y="14701"/>
                </a:lnTo>
                <a:lnTo>
                  <a:pt x="69613" y="38708"/>
                </a:lnTo>
                <a:lnTo>
                  <a:pt x="69217" y="41228"/>
                </a:lnTo>
                <a:lnTo>
                  <a:pt x="67800" y="44701"/>
                </a:lnTo>
                <a:lnTo>
                  <a:pt x="66628" y="46071"/>
                </a:lnTo>
                <a:lnTo>
                  <a:pt x="63162" y="48079"/>
                </a:lnTo>
                <a:lnTo>
                  <a:pt x="61273" y="48582"/>
                </a:lnTo>
                <a:lnTo>
                  <a:pt x="69686" y="48582"/>
                </a:lnTo>
                <a:lnTo>
                  <a:pt x="70322" y="47678"/>
                </a:lnTo>
                <a:lnTo>
                  <a:pt x="76140" y="47678"/>
                </a:lnTo>
                <a:lnTo>
                  <a:pt x="76140" y="14701"/>
                </a:lnTo>
                <a:close/>
              </a:path>
              <a:path w="108584" h="54609">
                <a:moveTo>
                  <a:pt x="93445" y="14701"/>
                </a:moveTo>
                <a:lnTo>
                  <a:pt x="87550" y="14701"/>
                </a:lnTo>
                <a:lnTo>
                  <a:pt x="87550" y="53355"/>
                </a:lnTo>
                <a:lnTo>
                  <a:pt x="94077" y="53355"/>
                </a:lnTo>
                <a:lnTo>
                  <a:pt x="94077" y="30355"/>
                </a:lnTo>
                <a:lnTo>
                  <a:pt x="94474" y="27803"/>
                </a:lnTo>
                <a:lnTo>
                  <a:pt x="100056" y="20599"/>
                </a:lnTo>
                <a:lnTo>
                  <a:pt x="106802" y="20599"/>
                </a:lnTo>
                <a:lnTo>
                  <a:pt x="93445" y="20559"/>
                </a:lnTo>
                <a:lnTo>
                  <a:pt x="93445" y="14701"/>
                </a:lnTo>
                <a:close/>
              </a:path>
              <a:path w="108584" h="54609">
                <a:moveTo>
                  <a:pt x="106802" y="20599"/>
                </a:moveTo>
                <a:lnTo>
                  <a:pt x="103126" y="20599"/>
                </a:lnTo>
                <a:lnTo>
                  <a:pt x="104694" y="21071"/>
                </a:lnTo>
                <a:lnTo>
                  <a:pt x="106271" y="22015"/>
                </a:lnTo>
                <a:lnTo>
                  <a:pt x="106802" y="20599"/>
                </a:lnTo>
                <a:close/>
              </a:path>
              <a:path w="108584" h="54609">
                <a:moveTo>
                  <a:pt x="103986" y="13827"/>
                </a:moveTo>
                <a:lnTo>
                  <a:pt x="100292" y="13827"/>
                </a:lnTo>
                <a:lnTo>
                  <a:pt x="98876" y="14267"/>
                </a:lnTo>
                <a:lnTo>
                  <a:pt x="96354" y="16015"/>
                </a:lnTo>
                <a:lnTo>
                  <a:pt x="94937" y="17819"/>
                </a:lnTo>
                <a:lnTo>
                  <a:pt x="93445" y="20559"/>
                </a:lnTo>
                <a:lnTo>
                  <a:pt x="106817" y="20559"/>
                </a:lnTo>
                <a:lnTo>
                  <a:pt x="108548" y="15937"/>
                </a:lnTo>
                <a:lnTo>
                  <a:pt x="106271" y="14535"/>
                </a:lnTo>
                <a:lnTo>
                  <a:pt x="103986" y="1382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9362109" y="7806026"/>
            <a:ext cx="81915" cy="55244"/>
          </a:xfrm>
          <a:custGeom>
            <a:avLst/>
            <a:gdLst/>
            <a:ahLst/>
            <a:cxnLst/>
            <a:rect l="l" t="t" r="r" b="b"/>
            <a:pathLst>
              <a:path w="81915" h="55245">
                <a:moveTo>
                  <a:pt x="32158" y="20165"/>
                </a:moveTo>
                <a:lnTo>
                  <a:pt x="20846" y="20165"/>
                </a:lnTo>
                <a:lnTo>
                  <a:pt x="23359" y="20906"/>
                </a:lnTo>
                <a:lnTo>
                  <a:pt x="25012" y="22386"/>
                </a:lnTo>
                <a:lnTo>
                  <a:pt x="26268" y="23480"/>
                </a:lnTo>
                <a:lnTo>
                  <a:pt x="26704" y="24771"/>
                </a:lnTo>
                <a:lnTo>
                  <a:pt x="26825" y="29740"/>
                </a:lnTo>
                <a:lnTo>
                  <a:pt x="24303" y="30614"/>
                </a:lnTo>
                <a:lnTo>
                  <a:pt x="20449" y="31362"/>
                </a:lnTo>
                <a:lnTo>
                  <a:pt x="12581" y="32307"/>
                </a:lnTo>
                <a:lnTo>
                  <a:pt x="10617" y="32637"/>
                </a:lnTo>
                <a:lnTo>
                  <a:pt x="0" y="47307"/>
                </a:lnTo>
                <a:lnTo>
                  <a:pt x="1104" y="49953"/>
                </a:lnTo>
                <a:lnTo>
                  <a:pt x="5666" y="54103"/>
                </a:lnTo>
                <a:lnTo>
                  <a:pt x="8888" y="55142"/>
                </a:lnTo>
                <a:lnTo>
                  <a:pt x="15735" y="55142"/>
                </a:lnTo>
                <a:lnTo>
                  <a:pt x="18172" y="54717"/>
                </a:lnTo>
                <a:lnTo>
                  <a:pt x="20373" y="53867"/>
                </a:lnTo>
                <a:lnTo>
                  <a:pt x="22650" y="53016"/>
                </a:lnTo>
                <a:lnTo>
                  <a:pt x="24936" y="51559"/>
                </a:lnTo>
                <a:lnTo>
                  <a:pt x="26768" y="50008"/>
                </a:lnTo>
                <a:lnTo>
                  <a:pt x="12194" y="50008"/>
                </a:lnTo>
                <a:lnTo>
                  <a:pt x="10229" y="49425"/>
                </a:lnTo>
                <a:lnTo>
                  <a:pt x="8888" y="48260"/>
                </a:lnTo>
                <a:lnTo>
                  <a:pt x="7631" y="47095"/>
                </a:lnTo>
                <a:lnTo>
                  <a:pt x="6973" y="45741"/>
                </a:lnTo>
                <a:lnTo>
                  <a:pt x="7096" y="42181"/>
                </a:lnTo>
                <a:lnTo>
                  <a:pt x="7235" y="41716"/>
                </a:lnTo>
                <a:lnTo>
                  <a:pt x="8491" y="39850"/>
                </a:lnTo>
                <a:lnTo>
                  <a:pt x="9284" y="39142"/>
                </a:lnTo>
                <a:lnTo>
                  <a:pt x="10465" y="38654"/>
                </a:lnTo>
                <a:lnTo>
                  <a:pt x="11561" y="38165"/>
                </a:lnTo>
                <a:lnTo>
                  <a:pt x="13450" y="37733"/>
                </a:lnTo>
                <a:lnTo>
                  <a:pt x="20922" y="36662"/>
                </a:lnTo>
                <a:lnTo>
                  <a:pt x="24463" y="35843"/>
                </a:lnTo>
                <a:lnTo>
                  <a:pt x="26825" y="34866"/>
                </a:lnTo>
                <a:lnTo>
                  <a:pt x="33428" y="34866"/>
                </a:lnTo>
                <a:lnTo>
                  <a:pt x="33352" y="24409"/>
                </a:lnTo>
                <a:lnTo>
                  <a:pt x="32719" y="21503"/>
                </a:lnTo>
                <a:lnTo>
                  <a:pt x="32158" y="20165"/>
                </a:lnTo>
                <a:close/>
              </a:path>
              <a:path w="81915" h="55245">
                <a:moveTo>
                  <a:pt x="33874" y="49496"/>
                </a:moveTo>
                <a:lnTo>
                  <a:pt x="27373" y="49496"/>
                </a:lnTo>
                <a:lnTo>
                  <a:pt x="27599" y="51244"/>
                </a:lnTo>
                <a:lnTo>
                  <a:pt x="27975" y="52787"/>
                </a:lnTo>
                <a:lnTo>
                  <a:pt x="28062" y="53016"/>
                </a:lnTo>
                <a:lnTo>
                  <a:pt x="28714" y="54268"/>
                </a:lnTo>
                <a:lnTo>
                  <a:pt x="35553" y="54268"/>
                </a:lnTo>
                <a:lnTo>
                  <a:pt x="34693" y="52787"/>
                </a:lnTo>
                <a:lnTo>
                  <a:pt x="34136" y="51244"/>
                </a:lnTo>
                <a:lnTo>
                  <a:pt x="33874" y="49496"/>
                </a:lnTo>
                <a:close/>
              </a:path>
              <a:path w="81915" h="55245">
                <a:moveTo>
                  <a:pt x="33428" y="34866"/>
                </a:moveTo>
                <a:lnTo>
                  <a:pt x="26825" y="34866"/>
                </a:lnTo>
                <a:lnTo>
                  <a:pt x="26781" y="40456"/>
                </a:lnTo>
                <a:lnTo>
                  <a:pt x="26504" y="42339"/>
                </a:lnTo>
                <a:lnTo>
                  <a:pt x="17228" y="50008"/>
                </a:lnTo>
                <a:lnTo>
                  <a:pt x="26768" y="50008"/>
                </a:lnTo>
                <a:lnTo>
                  <a:pt x="27373" y="49496"/>
                </a:lnTo>
                <a:lnTo>
                  <a:pt x="33874" y="49496"/>
                </a:lnTo>
                <a:lnTo>
                  <a:pt x="33635" y="48260"/>
                </a:lnTo>
                <a:lnTo>
                  <a:pt x="33550" y="47095"/>
                </a:lnTo>
                <a:lnTo>
                  <a:pt x="33428" y="34866"/>
                </a:lnTo>
                <a:close/>
              </a:path>
              <a:path w="81915" h="55245">
                <a:moveTo>
                  <a:pt x="21790" y="14740"/>
                </a:moveTo>
                <a:lnTo>
                  <a:pt x="15179" y="14740"/>
                </a:lnTo>
                <a:lnTo>
                  <a:pt x="12269" y="15196"/>
                </a:lnTo>
                <a:lnTo>
                  <a:pt x="1104" y="26646"/>
                </a:lnTo>
                <a:lnTo>
                  <a:pt x="7471" y="27520"/>
                </a:lnTo>
                <a:lnTo>
                  <a:pt x="8179" y="24771"/>
                </a:lnTo>
                <a:lnTo>
                  <a:pt x="9284" y="22866"/>
                </a:lnTo>
                <a:lnTo>
                  <a:pt x="10777" y="21787"/>
                </a:lnTo>
                <a:lnTo>
                  <a:pt x="12194" y="20708"/>
                </a:lnTo>
                <a:lnTo>
                  <a:pt x="14470" y="20165"/>
                </a:lnTo>
                <a:lnTo>
                  <a:pt x="32158" y="20165"/>
                </a:lnTo>
                <a:lnTo>
                  <a:pt x="32095" y="20016"/>
                </a:lnTo>
                <a:lnTo>
                  <a:pt x="31066" y="18834"/>
                </a:lnTo>
                <a:lnTo>
                  <a:pt x="30130" y="17661"/>
                </a:lnTo>
                <a:lnTo>
                  <a:pt x="28629" y="16685"/>
                </a:lnTo>
                <a:lnTo>
                  <a:pt x="24463" y="15133"/>
                </a:lnTo>
                <a:lnTo>
                  <a:pt x="21790" y="14740"/>
                </a:lnTo>
                <a:close/>
              </a:path>
              <a:path w="81915" h="55245">
                <a:moveTo>
                  <a:pt x="73864" y="20708"/>
                </a:moveTo>
                <a:lnTo>
                  <a:pt x="67328" y="20708"/>
                </a:lnTo>
                <a:lnTo>
                  <a:pt x="67448" y="48189"/>
                </a:lnTo>
                <a:lnTo>
                  <a:pt x="74015" y="54780"/>
                </a:lnTo>
                <a:lnTo>
                  <a:pt x="77869" y="54780"/>
                </a:lnTo>
                <a:lnTo>
                  <a:pt x="79522" y="54582"/>
                </a:lnTo>
                <a:lnTo>
                  <a:pt x="81335" y="54197"/>
                </a:lnTo>
                <a:lnTo>
                  <a:pt x="80432" y="48662"/>
                </a:lnTo>
                <a:lnTo>
                  <a:pt x="76613" y="48662"/>
                </a:lnTo>
                <a:lnTo>
                  <a:pt x="75828" y="48504"/>
                </a:lnTo>
                <a:lnTo>
                  <a:pt x="75280" y="48189"/>
                </a:lnTo>
                <a:lnTo>
                  <a:pt x="74808" y="47874"/>
                </a:lnTo>
                <a:lnTo>
                  <a:pt x="74412" y="47449"/>
                </a:lnTo>
                <a:lnTo>
                  <a:pt x="73939" y="46378"/>
                </a:lnTo>
                <a:lnTo>
                  <a:pt x="73864" y="20708"/>
                </a:lnTo>
                <a:close/>
              </a:path>
              <a:path w="81915" h="55245">
                <a:moveTo>
                  <a:pt x="52941" y="20708"/>
                </a:moveTo>
                <a:lnTo>
                  <a:pt x="46406" y="20708"/>
                </a:lnTo>
                <a:lnTo>
                  <a:pt x="46406" y="54268"/>
                </a:lnTo>
                <a:lnTo>
                  <a:pt x="52941" y="54268"/>
                </a:lnTo>
                <a:lnTo>
                  <a:pt x="52941" y="20708"/>
                </a:lnTo>
                <a:close/>
              </a:path>
              <a:path w="81915" h="55245">
                <a:moveTo>
                  <a:pt x="80391" y="48410"/>
                </a:moveTo>
                <a:lnTo>
                  <a:pt x="79210" y="48575"/>
                </a:lnTo>
                <a:lnTo>
                  <a:pt x="78266" y="48662"/>
                </a:lnTo>
                <a:lnTo>
                  <a:pt x="80432" y="48662"/>
                </a:lnTo>
                <a:lnTo>
                  <a:pt x="80391" y="48410"/>
                </a:lnTo>
                <a:close/>
              </a:path>
              <a:path w="81915" h="55245">
                <a:moveTo>
                  <a:pt x="60413" y="15614"/>
                </a:moveTo>
                <a:lnTo>
                  <a:pt x="40587" y="15614"/>
                </a:lnTo>
                <a:lnTo>
                  <a:pt x="40587" y="20708"/>
                </a:lnTo>
                <a:lnTo>
                  <a:pt x="60413" y="20708"/>
                </a:lnTo>
                <a:lnTo>
                  <a:pt x="60413" y="15614"/>
                </a:lnTo>
                <a:close/>
              </a:path>
              <a:path w="81915" h="55245">
                <a:moveTo>
                  <a:pt x="80391" y="15614"/>
                </a:moveTo>
                <a:lnTo>
                  <a:pt x="62530" y="15614"/>
                </a:lnTo>
                <a:lnTo>
                  <a:pt x="62530" y="20708"/>
                </a:lnTo>
                <a:lnTo>
                  <a:pt x="80391" y="20708"/>
                </a:lnTo>
                <a:lnTo>
                  <a:pt x="80391" y="15614"/>
                </a:lnTo>
                <a:close/>
              </a:path>
              <a:path w="81915" h="55245">
                <a:moveTo>
                  <a:pt x="58912" y="0"/>
                </a:moveTo>
                <a:lnTo>
                  <a:pt x="54198" y="0"/>
                </a:lnTo>
                <a:lnTo>
                  <a:pt x="51997" y="527"/>
                </a:lnTo>
                <a:lnTo>
                  <a:pt x="46406" y="15614"/>
                </a:lnTo>
                <a:lnTo>
                  <a:pt x="52941" y="15614"/>
                </a:lnTo>
                <a:lnTo>
                  <a:pt x="52941" y="9724"/>
                </a:lnTo>
                <a:lnTo>
                  <a:pt x="53329" y="8134"/>
                </a:lnTo>
                <a:lnTo>
                  <a:pt x="54114" y="7283"/>
                </a:lnTo>
                <a:lnTo>
                  <a:pt x="54982" y="6433"/>
                </a:lnTo>
                <a:lnTo>
                  <a:pt x="56399" y="6007"/>
                </a:lnTo>
                <a:lnTo>
                  <a:pt x="62278" y="6007"/>
                </a:lnTo>
                <a:lnTo>
                  <a:pt x="63162" y="661"/>
                </a:lnTo>
                <a:lnTo>
                  <a:pt x="60961" y="220"/>
                </a:lnTo>
                <a:lnTo>
                  <a:pt x="58912" y="0"/>
                </a:lnTo>
                <a:close/>
              </a:path>
              <a:path w="81915" h="55245">
                <a:moveTo>
                  <a:pt x="73864" y="2109"/>
                </a:moveTo>
                <a:lnTo>
                  <a:pt x="67394" y="6007"/>
                </a:lnTo>
                <a:lnTo>
                  <a:pt x="67328" y="15614"/>
                </a:lnTo>
                <a:lnTo>
                  <a:pt x="73864" y="15614"/>
                </a:lnTo>
                <a:lnTo>
                  <a:pt x="73864" y="2109"/>
                </a:lnTo>
                <a:close/>
              </a:path>
              <a:path w="81915" h="55245">
                <a:moveTo>
                  <a:pt x="62278" y="6007"/>
                </a:moveTo>
                <a:lnTo>
                  <a:pt x="59544" y="6007"/>
                </a:lnTo>
                <a:lnTo>
                  <a:pt x="60885" y="6126"/>
                </a:lnTo>
                <a:lnTo>
                  <a:pt x="62218" y="6370"/>
                </a:lnTo>
                <a:lnTo>
                  <a:pt x="62278" y="600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9686575" y="7806026"/>
            <a:ext cx="163195" cy="55244"/>
          </a:xfrm>
          <a:custGeom>
            <a:avLst/>
            <a:gdLst/>
            <a:ahLst/>
            <a:cxnLst/>
            <a:rect l="l" t="t" r="r" b="b"/>
            <a:pathLst>
              <a:path w="163195" h="55245">
                <a:moveTo>
                  <a:pt x="32159" y="20165"/>
                </a:moveTo>
                <a:lnTo>
                  <a:pt x="20846" y="20165"/>
                </a:lnTo>
                <a:lnTo>
                  <a:pt x="23367" y="20906"/>
                </a:lnTo>
                <a:lnTo>
                  <a:pt x="25012" y="22386"/>
                </a:lnTo>
                <a:lnTo>
                  <a:pt x="26277" y="23480"/>
                </a:lnTo>
                <a:lnTo>
                  <a:pt x="26706" y="24771"/>
                </a:lnTo>
                <a:lnTo>
                  <a:pt x="26825" y="29740"/>
                </a:lnTo>
                <a:lnTo>
                  <a:pt x="24303" y="30614"/>
                </a:lnTo>
                <a:lnTo>
                  <a:pt x="20449" y="31362"/>
                </a:lnTo>
                <a:lnTo>
                  <a:pt x="12590" y="32307"/>
                </a:lnTo>
                <a:lnTo>
                  <a:pt x="10617" y="32637"/>
                </a:lnTo>
                <a:lnTo>
                  <a:pt x="0" y="47307"/>
                </a:lnTo>
                <a:lnTo>
                  <a:pt x="1104" y="49953"/>
                </a:lnTo>
                <a:lnTo>
                  <a:pt x="5666" y="54103"/>
                </a:lnTo>
                <a:lnTo>
                  <a:pt x="8888" y="55142"/>
                </a:lnTo>
                <a:lnTo>
                  <a:pt x="15735" y="55142"/>
                </a:lnTo>
                <a:lnTo>
                  <a:pt x="18172" y="54717"/>
                </a:lnTo>
                <a:lnTo>
                  <a:pt x="20373" y="53867"/>
                </a:lnTo>
                <a:lnTo>
                  <a:pt x="22659" y="53016"/>
                </a:lnTo>
                <a:lnTo>
                  <a:pt x="24936" y="51559"/>
                </a:lnTo>
                <a:lnTo>
                  <a:pt x="26768" y="50008"/>
                </a:lnTo>
                <a:lnTo>
                  <a:pt x="12194" y="50008"/>
                </a:lnTo>
                <a:lnTo>
                  <a:pt x="10229" y="49425"/>
                </a:lnTo>
                <a:lnTo>
                  <a:pt x="8888" y="48260"/>
                </a:lnTo>
                <a:lnTo>
                  <a:pt x="7631" y="47095"/>
                </a:lnTo>
                <a:lnTo>
                  <a:pt x="6973" y="45741"/>
                </a:lnTo>
                <a:lnTo>
                  <a:pt x="7096" y="42181"/>
                </a:lnTo>
                <a:lnTo>
                  <a:pt x="7235" y="41716"/>
                </a:lnTo>
                <a:lnTo>
                  <a:pt x="8500" y="39850"/>
                </a:lnTo>
                <a:lnTo>
                  <a:pt x="9284" y="39142"/>
                </a:lnTo>
                <a:lnTo>
                  <a:pt x="10465" y="38654"/>
                </a:lnTo>
                <a:lnTo>
                  <a:pt x="11561" y="38165"/>
                </a:lnTo>
                <a:lnTo>
                  <a:pt x="13450" y="37733"/>
                </a:lnTo>
                <a:lnTo>
                  <a:pt x="20922" y="36662"/>
                </a:lnTo>
                <a:lnTo>
                  <a:pt x="24463" y="35843"/>
                </a:lnTo>
                <a:lnTo>
                  <a:pt x="26825" y="34866"/>
                </a:lnTo>
                <a:lnTo>
                  <a:pt x="33428" y="34866"/>
                </a:lnTo>
                <a:lnTo>
                  <a:pt x="33352" y="24409"/>
                </a:lnTo>
                <a:lnTo>
                  <a:pt x="32728" y="21503"/>
                </a:lnTo>
                <a:lnTo>
                  <a:pt x="32159" y="20165"/>
                </a:lnTo>
                <a:close/>
              </a:path>
              <a:path w="163195" h="55245">
                <a:moveTo>
                  <a:pt x="33874" y="49496"/>
                </a:moveTo>
                <a:lnTo>
                  <a:pt x="27373" y="49496"/>
                </a:lnTo>
                <a:lnTo>
                  <a:pt x="27599" y="51244"/>
                </a:lnTo>
                <a:lnTo>
                  <a:pt x="27975" y="52787"/>
                </a:lnTo>
                <a:lnTo>
                  <a:pt x="28062" y="53016"/>
                </a:lnTo>
                <a:lnTo>
                  <a:pt x="28714" y="54268"/>
                </a:lnTo>
                <a:lnTo>
                  <a:pt x="35553" y="54268"/>
                </a:lnTo>
                <a:lnTo>
                  <a:pt x="34693" y="52787"/>
                </a:lnTo>
                <a:lnTo>
                  <a:pt x="34136" y="51244"/>
                </a:lnTo>
                <a:lnTo>
                  <a:pt x="33874" y="49496"/>
                </a:lnTo>
                <a:close/>
              </a:path>
              <a:path w="163195" h="55245">
                <a:moveTo>
                  <a:pt x="33428" y="34866"/>
                </a:moveTo>
                <a:lnTo>
                  <a:pt x="26825" y="34866"/>
                </a:lnTo>
                <a:lnTo>
                  <a:pt x="26782" y="40456"/>
                </a:lnTo>
                <a:lnTo>
                  <a:pt x="26513" y="42339"/>
                </a:lnTo>
                <a:lnTo>
                  <a:pt x="24860" y="45741"/>
                </a:lnTo>
                <a:lnTo>
                  <a:pt x="23443" y="47252"/>
                </a:lnTo>
                <a:lnTo>
                  <a:pt x="19513" y="49457"/>
                </a:lnTo>
                <a:lnTo>
                  <a:pt x="17228" y="50008"/>
                </a:lnTo>
                <a:lnTo>
                  <a:pt x="26768" y="50008"/>
                </a:lnTo>
                <a:lnTo>
                  <a:pt x="27373" y="49496"/>
                </a:lnTo>
                <a:lnTo>
                  <a:pt x="33874" y="49496"/>
                </a:lnTo>
                <a:lnTo>
                  <a:pt x="33635" y="48260"/>
                </a:lnTo>
                <a:lnTo>
                  <a:pt x="33550" y="47095"/>
                </a:lnTo>
                <a:lnTo>
                  <a:pt x="33428" y="34866"/>
                </a:lnTo>
                <a:close/>
              </a:path>
              <a:path w="163195" h="55245">
                <a:moveTo>
                  <a:pt x="21790" y="14740"/>
                </a:moveTo>
                <a:lnTo>
                  <a:pt x="15179" y="14740"/>
                </a:lnTo>
                <a:lnTo>
                  <a:pt x="12269" y="15196"/>
                </a:lnTo>
                <a:lnTo>
                  <a:pt x="1104" y="26646"/>
                </a:lnTo>
                <a:lnTo>
                  <a:pt x="7471" y="27520"/>
                </a:lnTo>
                <a:lnTo>
                  <a:pt x="8179" y="24771"/>
                </a:lnTo>
                <a:lnTo>
                  <a:pt x="9284" y="22866"/>
                </a:lnTo>
                <a:lnTo>
                  <a:pt x="10777" y="21787"/>
                </a:lnTo>
                <a:lnTo>
                  <a:pt x="12194" y="20708"/>
                </a:lnTo>
                <a:lnTo>
                  <a:pt x="14479" y="20165"/>
                </a:lnTo>
                <a:lnTo>
                  <a:pt x="32159" y="20165"/>
                </a:lnTo>
                <a:lnTo>
                  <a:pt x="32095" y="20016"/>
                </a:lnTo>
                <a:lnTo>
                  <a:pt x="31075" y="18834"/>
                </a:lnTo>
                <a:lnTo>
                  <a:pt x="30130" y="17661"/>
                </a:lnTo>
                <a:lnTo>
                  <a:pt x="28629" y="16685"/>
                </a:lnTo>
                <a:lnTo>
                  <a:pt x="24463" y="15133"/>
                </a:lnTo>
                <a:lnTo>
                  <a:pt x="21790" y="14740"/>
                </a:lnTo>
                <a:close/>
              </a:path>
              <a:path w="163195" h="55245">
                <a:moveTo>
                  <a:pt x="73864" y="20708"/>
                </a:moveTo>
                <a:lnTo>
                  <a:pt x="67336" y="20708"/>
                </a:lnTo>
                <a:lnTo>
                  <a:pt x="67456" y="48189"/>
                </a:lnTo>
                <a:lnTo>
                  <a:pt x="74024" y="54780"/>
                </a:lnTo>
                <a:lnTo>
                  <a:pt x="77878" y="54780"/>
                </a:lnTo>
                <a:lnTo>
                  <a:pt x="79522" y="54582"/>
                </a:lnTo>
                <a:lnTo>
                  <a:pt x="81335" y="54197"/>
                </a:lnTo>
                <a:lnTo>
                  <a:pt x="80432" y="48662"/>
                </a:lnTo>
                <a:lnTo>
                  <a:pt x="76613" y="48662"/>
                </a:lnTo>
                <a:lnTo>
                  <a:pt x="75828" y="48504"/>
                </a:lnTo>
                <a:lnTo>
                  <a:pt x="75280" y="48189"/>
                </a:lnTo>
                <a:lnTo>
                  <a:pt x="74808" y="47874"/>
                </a:lnTo>
                <a:lnTo>
                  <a:pt x="74412" y="47449"/>
                </a:lnTo>
                <a:lnTo>
                  <a:pt x="73939" y="46378"/>
                </a:lnTo>
                <a:lnTo>
                  <a:pt x="73864" y="20708"/>
                </a:lnTo>
                <a:close/>
              </a:path>
              <a:path w="163195" h="55245">
                <a:moveTo>
                  <a:pt x="52941" y="20708"/>
                </a:moveTo>
                <a:lnTo>
                  <a:pt x="46414" y="20708"/>
                </a:lnTo>
                <a:lnTo>
                  <a:pt x="46414" y="54268"/>
                </a:lnTo>
                <a:lnTo>
                  <a:pt x="52941" y="54268"/>
                </a:lnTo>
                <a:lnTo>
                  <a:pt x="52941" y="20708"/>
                </a:lnTo>
                <a:close/>
              </a:path>
              <a:path w="163195" h="55245">
                <a:moveTo>
                  <a:pt x="80391" y="48410"/>
                </a:moveTo>
                <a:lnTo>
                  <a:pt x="79210" y="48575"/>
                </a:lnTo>
                <a:lnTo>
                  <a:pt x="78266" y="48662"/>
                </a:lnTo>
                <a:lnTo>
                  <a:pt x="80432" y="48662"/>
                </a:lnTo>
                <a:lnTo>
                  <a:pt x="80391" y="48410"/>
                </a:lnTo>
                <a:close/>
              </a:path>
              <a:path w="163195" h="55245">
                <a:moveTo>
                  <a:pt x="60413" y="15614"/>
                </a:moveTo>
                <a:lnTo>
                  <a:pt x="40587" y="15614"/>
                </a:lnTo>
                <a:lnTo>
                  <a:pt x="40587" y="20708"/>
                </a:lnTo>
                <a:lnTo>
                  <a:pt x="60413" y="20708"/>
                </a:lnTo>
                <a:lnTo>
                  <a:pt x="60413" y="15614"/>
                </a:lnTo>
                <a:close/>
              </a:path>
              <a:path w="163195" h="55245">
                <a:moveTo>
                  <a:pt x="80391" y="15614"/>
                </a:moveTo>
                <a:lnTo>
                  <a:pt x="62538" y="15614"/>
                </a:lnTo>
                <a:lnTo>
                  <a:pt x="62538" y="20708"/>
                </a:lnTo>
                <a:lnTo>
                  <a:pt x="80391" y="20708"/>
                </a:lnTo>
                <a:lnTo>
                  <a:pt x="80391" y="15614"/>
                </a:lnTo>
                <a:close/>
              </a:path>
              <a:path w="163195" h="55245">
                <a:moveTo>
                  <a:pt x="58920" y="0"/>
                </a:moveTo>
                <a:lnTo>
                  <a:pt x="54198" y="0"/>
                </a:lnTo>
                <a:lnTo>
                  <a:pt x="51997" y="527"/>
                </a:lnTo>
                <a:lnTo>
                  <a:pt x="46414" y="15614"/>
                </a:lnTo>
                <a:lnTo>
                  <a:pt x="52941" y="15614"/>
                </a:lnTo>
                <a:lnTo>
                  <a:pt x="52941" y="9724"/>
                </a:lnTo>
                <a:lnTo>
                  <a:pt x="53329" y="8134"/>
                </a:lnTo>
                <a:lnTo>
                  <a:pt x="54122" y="7283"/>
                </a:lnTo>
                <a:lnTo>
                  <a:pt x="54982" y="6433"/>
                </a:lnTo>
                <a:lnTo>
                  <a:pt x="56399" y="6007"/>
                </a:lnTo>
                <a:lnTo>
                  <a:pt x="62278" y="6007"/>
                </a:lnTo>
                <a:lnTo>
                  <a:pt x="63162" y="661"/>
                </a:lnTo>
                <a:lnTo>
                  <a:pt x="60961" y="220"/>
                </a:lnTo>
                <a:lnTo>
                  <a:pt x="58920" y="0"/>
                </a:lnTo>
                <a:close/>
              </a:path>
              <a:path w="163195" h="55245">
                <a:moveTo>
                  <a:pt x="73864" y="2109"/>
                </a:moveTo>
                <a:lnTo>
                  <a:pt x="67402" y="6007"/>
                </a:lnTo>
                <a:lnTo>
                  <a:pt x="67336" y="15614"/>
                </a:lnTo>
                <a:lnTo>
                  <a:pt x="73864" y="15614"/>
                </a:lnTo>
                <a:lnTo>
                  <a:pt x="73864" y="2109"/>
                </a:lnTo>
                <a:close/>
              </a:path>
              <a:path w="163195" h="55245">
                <a:moveTo>
                  <a:pt x="62278" y="6007"/>
                </a:moveTo>
                <a:lnTo>
                  <a:pt x="59544" y="6007"/>
                </a:lnTo>
                <a:lnTo>
                  <a:pt x="60885" y="6126"/>
                </a:lnTo>
                <a:lnTo>
                  <a:pt x="62218" y="6370"/>
                </a:lnTo>
                <a:lnTo>
                  <a:pt x="62278" y="6007"/>
                </a:lnTo>
                <a:close/>
              </a:path>
              <a:path w="163195" h="55245">
                <a:moveTo>
                  <a:pt x="110285" y="12519"/>
                </a:moveTo>
                <a:lnTo>
                  <a:pt x="103750" y="12519"/>
                </a:lnTo>
                <a:lnTo>
                  <a:pt x="103750" y="54268"/>
                </a:lnTo>
                <a:lnTo>
                  <a:pt x="110285" y="54268"/>
                </a:lnTo>
                <a:lnTo>
                  <a:pt x="110285" y="12519"/>
                </a:lnTo>
                <a:close/>
              </a:path>
              <a:path w="163195" h="55245">
                <a:moveTo>
                  <a:pt x="110285" y="693"/>
                </a:moveTo>
                <a:lnTo>
                  <a:pt x="106035" y="693"/>
                </a:lnTo>
                <a:lnTo>
                  <a:pt x="104930" y="3000"/>
                </a:lnTo>
                <a:lnTo>
                  <a:pt x="102966" y="5377"/>
                </a:lnTo>
                <a:lnTo>
                  <a:pt x="97459" y="10275"/>
                </a:lnTo>
                <a:lnTo>
                  <a:pt x="94313" y="12362"/>
                </a:lnTo>
                <a:lnTo>
                  <a:pt x="90620" y="14087"/>
                </a:lnTo>
                <a:lnTo>
                  <a:pt x="90620" y="20417"/>
                </a:lnTo>
                <a:lnTo>
                  <a:pt x="103750" y="12519"/>
                </a:lnTo>
                <a:lnTo>
                  <a:pt x="110285" y="12519"/>
                </a:lnTo>
                <a:lnTo>
                  <a:pt x="110285" y="693"/>
                </a:lnTo>
                <a:close/>
              </a:path>
              <a:path w="163195" h="55245">
                <a:moveTo>
                  <a:pt x="148512" y="693"/>
                </a:moveTo>
                <a:lnTo>
                  <a:pt x="141749" y="693"/>
                </a:lnTo>
                <a:lnTo>
                  <a:pt x="138519" y="1740"/>
                </a:lnTo>
                <a:lnTo>
                  <a:pt x="136006" y="3826"/>
                </a:lnTo>
                <a:lnTo>
                  <a:pt x="133408" y="5913"/>
                </a:lnTo>
                <a:lnTo>
                  <a:pt x="131519" y="8873"/>
                </a:lnTo>
                <a:lnTo>
                  <a:pt x="129978" y="13338"/>
                </a:lnTo>
                <a:lnTo>
                  <a:pt x="128922" y="16567"/>
                </a:lnTo>
                <a:lnTo>
                  <a:pt x="128298" y="21645"/>
                </a:lnTo>
                <a:lnTo>
                  <a:pt x="128298" y="37976"/>
                </a:lnTo>
                <a:lnTo>
                  <a:pt x="130027" y="45205"/>
                </a:lnTo>
                <a:lnTo>
                  <a:pt x="136478" y="53331"/>
                </a:lnTo>
                <a:lnTo>
                  <a:pt x="140484" y="55174"/>
                </a:lnTo>
                <a:lnTo>
                  <a:pt x="149532" y="55174"/>
                </a:lnTo>
                <a:lnTo>
                  <a:pt x="152754" y="54126"/>
                </a:lnTo>
                <a:lnTo>
                  <a:pt x="155351" y="52032"/>
                </a:lnTo>
                <a:lnTo>
                  <a:pt x="157872" y="49929"/>
                </a:lnTo>
                <a:lnTo>
                  <a:pt x="157966" y="49788"/>
                </a:lnTo>
                <a:lnTo>
                  <a:pt x="142609" y="49788"/>
                </a:lnTo>
                <a:lnTo>
                  <a:pt x="140096" y="48339"/>
                </a:lnTo>
                <a:lnTo>
                  <a:pt x="136006" y="42544"/>
                </a:lnTo>
                <a:lnTo>
                  <a:pt x="134977" y="36716"/>
                </a:lnTo>
                <a:lnTo>
                  <a:pt x="134982" y="19173"/>
                </a:lnTo>
                <a:lnTo>
                  <a:pt x="136158" y="13189"/>
                </a:lnTo>
                <a:lnTo>
                  <a:pt x="138359" y="9937"/>
                </a:lnTo>
                <a:lnTo>
                  <a:pt x="140172" y="7393"/>
                </a:lnTo>
                <a:lnTo>
                  <a:pt x="142533" y="6118"/>
                </a:lnTo>
                <a:lnTo>
                  <a:pt x="157655" y="6118"/>
                </a:lnTo>
                <a:lnTo>
                  <a:pt x="157080" y="5236"/>
                </a:lnTo>
                <a:lnTo>
                  <a:pt x="155351" y="3574"/>
                </a:lnTo>
                <a:lnTo>
                  <a:pt x="153150" y="2425"/>
                </a:lnTo>
                <a:lnTo>
                  <a:pt x="151025" y="1267"/>
                </a:lnTo>
                <a:lnTo>
                  <a:pt x="148512" y="693"/>
                </a:lnTo>
                <a:close/>
              </a:path>
              <a:path w="163195" h="55245">
                <a:moveTo>
                  <a:pt x="157655" y="6118"/>
                </a:moveTo>
                <a:lnTo>
                  <a:pt x="148664" y="6118"/>
                </a:lnTo>
                <a:lnTo>
                  <a:pt x="151185" y="7559"/>
                </a:lnTo>
                <a:lnTo>
                  <a:pt x="155275" y="13338"/>
                </a:lnTo>
                <a:lnTo>
                  <a:pt x="156172" y="18464"/>
                </a:lnTo>
                <a:lnTo>
                  <a:pt x="156290" y="36716"/>
                </a:lnTo>
                <a:lnTo>
                  <a:pt x="155275" y="42512"/>
                </a:lnTo>
                <a:lnTo>
                  <a:pt x="151185" y="48339"/>
                </a:lnTo>
                <a:lnTo>
                  <a:pt x="148664" y="49788"/>
                </a:lnTo>
                <a:lnTo>
                  <a:pt x="157966" y="49788"/>
                </a:lnTo>
                <a:lnTo>
                  <a:pt x="159837" y="46961"/>
                </a:lnTo>
                <a:lnTo>
                  <a:pt x="162350" y="39267"/>
                </a:lnTo>
                <a:lnTo>
                  <a:pt x="163059" y="34213"/>
                </a:lnTo>
                <a:lnTo>
                  <a:pt x="162944" y="21645"/>
                </a:lnTo>
                <a:lnTo>
                  <a:pt x="162586" y="18464"/>
                </a:lnTo>
                <a:lnTo>
                  <a:pt x="161018" y="12228"/>
                </a:lnTo>
                <a:lnTo>
                  <a:pt x="159913" y="9583"/>
                </a:lnTo>
                <a:lnTo>
                  <a:pt x="157655" y="611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0052336" y="7806026"/>
            <a:ext cx="163195" cy="55244"/>
          </a:xfrm>
          <a:custGeom>
            <a:avLst/>
            <a:gdLst/>
            <a:ahLst/>
            <a:cxnLst/>
            <a:rect l="l" t="t" r="r" b="b"/>
            <a:pathLst>
              <a:path w="163195" h="55245">
                <a:moveTo>
                  <a:pt x="32159" y="20165"/>
                </a:moveTo>
                <a:lnTo>
                  <a:pt x="20846" y="20165"/>
                </a:lnTo>
                <a:lnTo>
                  <a:pt x="23367" y="20906"/>
                </a:lnTo>
                <a:lnTo>
                  <a:pt x="25020" y="22386"/>
                </a:lnTo>
                <a:lnTo>
                  <a:pt x="26277" y="23480"/>
                </a:lnTo>
                <a:lnTo>
                  <a:pt x="26706" y="24771"/>
                </a:lnTo>
                <a:lnTo>
                  <a:pt x="26825" y="29740"/>
                </a:lnTo>
                <a:lnTo>
                  <a:pt x="24312" y="30614"/>
                </a:lnTo>
                <a:lnTo>
                  <a:pt x="20458" y="31362"/>
                </a:lnTo>
                <a:lnTo>
                  <a:pt x="12590" y="32307"/>
                </a:lnTo>
                <a:lnTo>
                  <a:pt x="10625" y="32637"/>
                </a:lnTo>
                <a:lnTo>
                  <a:pt x="0" y="47307"/>
                </a:lnTo>
                <a:lnTo>
                  <a:pt x="1104" y="49953"/>
                </a:lnTo>
                <a:lnTo>
                  <a:pt x="5666" y="54103"/>
                </a:lnTo>
                <a:lnTo>
                  <a:pt x="8888" y="55142"/>
                </a:lnTo>
                <a:lnTo>
                  <a:pt x="15735" y="55142"/>
                </a:lnTo>
                <a:lnTo>
                  <a:pt x="18172" y="54717"/>
                </a:lnTo>
                <a:lnTo>
                  <a:pt x="20373" y="53867"/>
                </a:lnTo>
                <a:lnTo>
                  <a:pt x="22659" y="53016"/>
                </a:lnTo>
                <a:lnTo>
                  <a:pt x="24936" y="51559"/>
                </a:lnTo>
                <a:lnTo>
                  <a:pt x="26768" y="50008"/>
                </a:lnTo>
                <a:lnTo>
                  <a:pt x="12194" y="50008"/>
                </a:lnTo>
                <a:lnTo>
                  <a:pt x="10229" y="49425"/>
                </a:lnTo>
                <a:lnTo>
                  <a:pt x="8888" y="48260"/>
                </a:lnTo>
                <a:lnTo>
                  <a:pt x="7631" y="47095"/>
                </a:lnTo>
                <a:lnTo>
                  <a:pt x="6973" y="45741"/>
                </a:lnTo>
                <a:lnTo>
                  <a:pt x="6923" y="42756"/>
                </a:lnTo>
                <a:lnTo>
                  <a:pt x="7243" y="41716"/>
                </a:lnTo>
                <a:lnTo>
                  <a:pt x="8500" y="39850"/>
                </a:lnTo>
                <a:lnTo>
                  <a:pt x="9284" y="39142"/>
                </a:lnTo>
                <a:lnTo>
                  <a:pt x="10465" y="38654"/>
                </a:lnTo>
                <a:lnTo>
                  <a:pt x="11569" y="38165"/>
                </a:lnTo>
                <a:lnTo>
                  <a:pt x="13450" y="37733"/>
                </a:lnTo>
                <a:lnTo>
                  <a:pt x="20930" y="36662"/>
                </a:lnTo>
                <a:lnTo>
                  <a:pt x="24463" y="35843"/>
                </a:lnTo>
                <a:lnTo>
                  <a:pt x="26825" y="34866"/>
                </a:lnTo>
                <a:lnTo>
                  <a:pt x="33436" y="34866"/>
                </a:lnTo>
                <a:lnTo>
                  <a:pt x="33352" y="24409"/>
                </a:lnTo>
                <a:lnTo>
                  <a:pt x="32728" y="21503"/>
                </a:lnTo>
                <a:lnTo>
                  <a:pt x="32159" y="20165"/>
                </a:lnTo>
                <a:close/>
              </a:path>
              <a:path w="163195" h="55245">
                <a:moveTo>
                  <a:pt x="33882" y="49496"/>
                </a:moveTo>
                <a:lnTo>
                  <a:pt x="27373" y="49496"/>
                </a:lnTo>
                <a:lnTo>
                  <a:pt x="27599" y="51244"/>
                </a:lnTo>
                <a:lnTo>
                  <a:pt x="27975" y="52787"/>
                </a:lnTo>
                <a:lnTo>
                  <a:pt x="28062" y="53016"/>
                </a:lnTo>
                <a:lnTo>
                  <a:pt x="28714" y="54268"/>
                </a:lnTo>
                <a:lnTo>
                  <a:pt x="35553" y="54268"/>
                </a:lnTo>
                <a:lnTo>
                  <a:pt x="34693" y="52787"/>
                </a:lnTo>
                <a:lnTo>
                  <a:pt x="34144" y="51244"/>
                </a:lnTo>
                <a:lnTo>
                  <a:pt x="33882" y="49496"/>
                </a:lnTo>
                <a:close/>
              </a:path>
              <a:path w="163195" h="55245">
                <a:moveTo>
                  <a:pt x="33436" y="34866"/>
                </a:moveTo>
                <a:lnTo>
                  <a:pt x="26825" y="34866"/>
                </a:lnTo>
                <a:lnTo>
                  <a:pt x="26782" y="40456"/>
                </a:lnTo>
                <a:lnTo>
                  <a:pt x="26513" y="42339"/>
                </a:lnTo>
                <a:lnTo>
                  <a:pt x="24860" y="45741"/>
                </a:lnTo>
                <a:lnTo>
                  <a:pt x="23443" y="47252"/>
                </a:lnTo>
                <a:lnTo>
                  <a:pt x="19513" y="49457"/>
                </a:lnTo>
                <a:lnTo>
                  <a:pt x="17228" y="50008"/>
                </a:lnTo>
                <a:lnTo>
                  <a:pt x="26768" y="50008"/>
                </a:lnTo>
                <a:lnTo>
                  <a:pt x="27373" y="49496"/>
                </a:lnTo>
                <a:lnTo>
                  <a:pt x="33882" y="49496"/>
                </a:lnTo>
                <a:lnTo>
                  <a:pt x="33636" y="48260"/>
                </a:lnTo>
                <a:lnTo>
                  <a:pt x="33552" y="47095"/>
                </a:lnTo>
                <a:lnTo>
                  <a:pt x="33436" y="34866"/>
                </a:lnTo>
                <a:close/>
              </a:path>
              <a:path w="163195" h="55245">
                <a:moveTo>
                  <a:pt x="21790" y="14740"/>
                </a:moveTo>
                <a:lnTo>
                  <a:pt x="15187" y="14740"/>
                </a:lnTo>
                <a:lnTo>
                  <a:pt x="12278" y="15196"/>
                </a:lnTo>
                <a:lnTo>
                  <a:pt x="1104" y="26646"/>
                </a:lnTo>
                <a:lnTo>
                  <a:pt x="7480" y="27520"/>
                </a:lnTo>
                <a:lnTo>
                  <a:pt x="8179" y="24771"/>
                </a:lnTo>
                <a:lnTo>
                  <a:pt x="9284" y="22866"/>
                </a:lnTo>
                <a:lnTo>
                  <a:pt x="10777" y="21787"/>
                </a:lnTo>
                <a:lnTo>
                  <a:pt x="12194" y="20708"/>
                </a:lnTo>
                <a:lnTo>
                  <a:pt x="14479" y="20165"/>
                </a:lnTo>
                <a:lnTo>
                  <a:pt x="32159" y="20165"/>
                </a:lnTo>
                <a:lnTo>
                  <a:pt x="32095" y="20016"/>
                </a:lnTo>
                <a:lnTo>
                  <a:pt x="31075" y="18834"/>
                </a:lnTo>
                <a:lnTo>
                  <a:pt x="30130" y="17661"/>
                </a:lnTo>
                <a:lnTo>
                  <a:pt x="28638" y="16685"/>
                </a:lnTo>
                <a:lnTo>
                  <a:pt x="24463" y="15133"/>
                </a:lnTo>
                <a:lnTo>
                  <a:pt x="21790" y="14740"/>
                </a:lnTo>
                <a:close/>
              </a:path>
              <a:path w="163195" h="55245">
                <a:moveTo>
                  <a:pt x="73864" y="20708"/>
                </a:moveTo>
                <a:lnTo>
                  <a:pt x="67336" y="20708"/>
                </a:lnTo>
                <a:lnTo>
                  <a:pt x="67456" y="48189"/>
                </a:lnTo>
                <a:lnTo>
                  <a:pt x="74024" y="54780"/>
                </a:lnTo>
                <a:lnTo>
                  <a:pt x="77878" y="54780"/>
                </a:lnTo>
                <a:lnTo>
                  <a:pt x="79530" y="54582"/>
                </a:lnTo>
                <a:lnTo>
                  <a:pt x="81335" y="54197"/>
                </a:lnTo>
                <a:lnTo>
                  <a:pt x="80432" y="48662"/>
                </a:lnTo>
                <a:lnTo>
                  <a:pt x="76613" y="48662"/>
                </a:lnTo>
                <a:lnTo>
                  <a:pt x="75828" y="48504"/>
                </a:lnTo>
                <a:lnTo>
                  <a:pt x="75280" y="48189"/>
                </a:lnTo>
                <a:lnTo>
                  <a:pt x="74808" y="47874"/>
                </a:lnTo>
                <a:lnTo>
                  <a:pt x="74412" y="47449"/>
                </a:lnTo>
                <a:lnTo>
                  <a:pt x="73939" y="46378"/>
                </a:lnTo>
                <a:lnTo>
                  <a:pt x="73864" y="20708"/>
                </a:lnTo>
                <a:close/>
              </a:path>
              <a:path w="163195" h="55245">
                <a:moveTo>
                  <a:pt x="52941" y="20708"/>
                </a:moveTo>
                <a:lnTo>
                  <a:pt x="46414" y="20708"/>
                </a:lnTo>
                <a:lnTo>
                  <a:pt x="46414" y="54268"/>
                </a:lnTo>
                <a:lnTo>
                  <a:pt x="52941" y="54268"/>
                </a:lnTo>
                <a:lnTo>
                  <a:pt x="52941" y="20708"/>
                </a:lnTo>
                <a:close/>
              </a:path>
              <a:path w="163195" h="55245">
                <a:moveTo>
                  <a:pt x="80391" y="48410"/>
                </a:moveTo>
                <a:lnTo>
                  <a:pt x="79210" y="48575"/>
                </a:lnTo>
                <a:lnTo>
                  <a:pt x="78266" y="48662"/>
                </a:lnTo>
                <a:lnTo>
                  <a:pt x="80432" y="48662"/>
                </a:lnTo>
                <a:lnTo>
                  <a:pt x="80391" y="48410"/>
                </a:lnTo>
                <a:close/>
              </a:path>
              <a:path w="163195" h="55245">
                <a:moveTo>
                  <a:pt x="60413" y="15614"/>
                </a:moveTo>
                <a:lnTo>
                  <a:pt x="40587" y="15614"/>
                </a:lnTo>
                <a:lnTo>
                  <a:pt x="40587" y="20708"/>
                </a:lnTo>
                <a:lnTo>
                  <a:pt x="60413" y="20708"/>
                </a:lnTo>
                <a:lnTo>
                  <a:pt x="60413" y="15614"/>
                </a:lnTo>
                <a:close/>
              </a:path>
              <a:path w="163195" h="55245">
                <a:moveTo>
                  <a:pt x="80391" y="15614"/>
                </a:moveTo>
                <a:lnTo>
                  <a:pt x="62538" y="15614"/>
                </a:lnTo>
                <a:lnTo>
                  <a:pt x="62538" y="20708"/>
                </a:lnTo>
                <a:lnTo>
                  <a:pt x="80391" y="20708"/>
                </a:lnTo>
                <a:lnTo>
                  <a:pt x="80391" y="15614"/>
                </a:lnTo>
                <a:close/>
              </a:path>
              <a:path w="163195" h="55245">
                <a:moveTo>
                  <a:pt x="58920" y="0"/>
                </a:moveTo>
                <a:lnTo>
                  <a:pt x="54198" y="0"/>
                </a:lnTo>
                <a:lnTo>
                  <a:pt x="51997" y="527"/>
                </a:lnTo>
                <a:lnTo>
                  <a:pt x="46414" y="15614"/>
                </a:lnTo>
                <a:lnTo>
                  <a:pt x="52941" y="15614"/>
                </a:lnTo>
                <a:lnTo>
                  <a:pt x="52941" y="9724"/>
                </a:lnTo>
                <a:lnTo>
                  <a:pt x="53338" y="8134"/>
                </a:lnTo>
                <a:lnTo>
                  <a:pt x="54122" y="7283"/>
                </a:lnTo>
                <a:lnTo>
                  <a:pt x="54982" y="6433"/>
                </a:lnTo>
                <a:lnTo>
                  <a:pt x="56399" y="6007"/>
                </a:lnTo>
                <a:lnTo>
                  <a:pt x="62286" y="6007"/>
                </a:lnTo>
                <a:lnTo>
                  <a:pt x="63162" y="661"/>
                </a:lnTo>
                <a:lnTo>
                  <a:pt x="60961" y="220"/>
                </a:lnTo>
                <a:lnTo>
                  <a:pt x="58920" y="0"/>
                </a:lnTo>
                <a:close/>
              </a:path>
              <a:path w="163195" h="55245">
                <a:moveTo>
                  <a:pt x="73864" y="2109"/>
                </a:moveTo>
                <a:lnTo>
                  <a:pt x="67402" y="6007"/>
                </a:lnTo>
                <a:lnTo>
                  <a:pt x="67336" y="15614"/>
                </a:lnTo>
                <a:lnTo>
                  <a:pt x="73864" y="15614"/>
                </a:lnTo>
                <a:lnTo>
                  <a:pt x="73864" y="2109"/>
                </a:lnTo>
                <a:close/>
              </a:path>
              <a:path w="163195" h="55245">
                <a:moveTo>
                  <a:pt x="62286" y="6007"/>
                </a:moveTo>
                <a:lnTo>
                  <a:pt x="59544" y="6007"/>
                </a:lnTo>
                <a:lnTo>
                  <a:pt x="60885" y="6126"/>
                </a:lnTo>
                <a:lnTo>
                  <a:pt x="62226" y="6370"/>
                </a:lnTo>
                <a:lnTo>
                  <a:pt x="62286" y="6007"/>
                </a:lnTo>
                <a:close/>
              </a:path>
              <a:path w="163195" h="55245">
                <a:moveTo>
                  <a:pt x="116701" y="6118"/>
                </a:moveTo>
                <a:lnTo>
                  <a:pt x="106195" y="6118"/>
                </a:lnTo>
                <a:lnTo>
                  <a:pt x="108548" y="7007"/>
                </a:lnTo>
                <a:lnTo>
                  <a:pt x="112326" y="10574"/>
                </a:lnTo>
                <a:lnTo>
                  <a:pt x="113195" y="12764"/>
                </a:lnTo>
                <a:lnTo>
                  <a:pt x="113195" y="17834"/>
                </a:lnTo>
                <a:lnTo>
                  <a:pt x="94590" y="37709"/>
                </a:lnTo>
                <a:lnTo>
                  <a:pt x="91800" y="40291"/>
                </a:lnTo>
                <a:lnTo>
                  <a:pt x="87862" y="44953"/>
                </a:lnTo>
                <a:lnTo>
                  <a:pt x="86445" y="47315"/>
                </a:lnTo>
                <a:lnTo>
                  <a:pt x="85585" y="49717"/>
                </a:lnTo>
                <a:lnTo>
                  <a:pt x="84953" y="51173"/>
                </a:lnTo>
                <a:lnTo>
                  <a:pt x="84717" y="52693"/>
                </a:lnTo>
                <a:lnTo>
                  <a:pt x="84801" y="54268"/>
                </a:lnTo>
                <a:lnTo>
                  <a:pt x="120034" y="54268"/>
                </a:lnTo>
                <a:lnTo>
                  <a:pt x="120034" y="47969"/>
                </a:lnTo>
                <a:lnTo>
                  <a:pt x="93841" y="47969"/>
                </a:lnTo>
                <a:lnTo>
                  <a:pt x="94625" y="46779"/>
                </a:lnTo>
                <a:lnTo>
                  <a:pt x="95494" y="45598"/>
                </a:lnTo>
                <a:lnTo>
                  <a:pt x="96675" y="44425"/>
                </a:lnTo>
                <a:lnTo>
                  <a:pt x="97779" y="43244"/>
                </a:lnTo>
                <a:lnTo>
                  <a:pt x="100292" y="41008"/>
                </a:lnTo>
                <a:lnTo>
                  <a:pt x="104222" y="37709"/>
                </a:lnTo>
                <a:lnTo>
                  <a:pt x="108869" y="33732"/>
                </a:lnTo>
                <a:lnTo>
                  <a:pt x="119915" y="17834"/>
                </a:lnTo>
                <a:lnTo>
                  <a:pt x="119871" y="11102"/>
                </a:lnTo>
                <a:lnTo>
                  <a:pt x="118465" y="7795"/>
                </a:lnTo>
                <a:lnTo>
                  <a:pt x="116701" y="6118"/>
                </a:lnTo>
                <a:close/>
              </a:path>
              <a:path w="163195" h="55245">
                <a:moveTo>
                  <a:pt x="108472" y="693"/>
                </a:moveTo>
                <a:lnTo>
                  <a:pt x="98252" y="693"/>
                </a:lnTo>
                <a:lnTo>
                  <a:pt x="94237" y="2007"/>
                </a:lnTo>
                <a:lnTo>
                  <a:pt x="91244" y="4645"/>
                </a:lnTo>
                <a:lnTo>
                  <a:pt x="88183" y="7275"/>
                </a:lnTo>
                <a:lnTo>
                  <a:pt x="86445" y="11102"/>
                </a:lnTo>
                <a:lnTo>
                  <a:pt x="86058" y="16126"/>
                </a:lnTo>
                <a:lnTo>
                  <a:pt x="92745" y="16819"/>
                </a:lnTo>
                <a:lnTo>
                  <a:pt x="92745" y="13472"/>
                </a:lnTo>
                <a:lnTo>
                  <a:pt x="93765" y="10850"/>
                </a:lnTo>
                <a:lnTo>
                  <a:pt x="97543" y="7063"/>
                </a:lnTo>
                <a:lnTo>
                  <a:pt x="100056" y="6118"/>
                </a:lnTo>
                <a:lnTo>
                  <a:pt x="116701" y="6118"/>
                </a:lnTo>
                <a:lnTo>
                  <a:pt x="112486" y="2109"/>
                </a:lnTo>
                <a:lnTo>
                  <a:pt x="108472" y="693"/>
                </a:lnTo>
                <a:close/>
              </a:path>
              <a:path w="163195" h="55245">
                <a:moveTo>
                  <a:pt x="148512" y="693"/>
                </a:moveTo>
                <a:lnTo>
                  <a:pt x="141749" y="693"/>
                </a:lnTo>
                <a:lnTo>
                  <a:pt x="138519" y="1740"/>
                </a:lnTo>
                <a:lnTo>
                  <a:pt x="136006" y="3826"/>
                </a:lnTo>
                <a:lnTo>
                  <a:pt x="133408" y="5913"/>
                </a:lnTo>
                <a:lnTo>
                  <a:pt x="131519" y="8873"/>
                </a:lnTo>
                <a:lnTo>
                  <a:pt x="129985" y="13338"/>
                </a:lnTo>
                <a:lnTo>
                  <a:pt x="128922" y="16567"/>
                </a:lnTo>
                <a:lnTo>
                  <a:pt x="128298" y="21645"/>
                </a:lnTo>
                <a:lnTo>
                  <a:pt x="128298" y="37976"/>
                </a:lnTo>
                <a:lnTo>
                  <a:pt x="130027" y="45205"/>
                </a:lnTo>
                <a:lnTo>
                  <a:pt x="136478" y="53331"/>
                </a:lnTo>
                <a:lnTo>
                  <a:pt x="140484" y="55174"/>
                </a:lnTo>
                <a:lnTo>
                  <a:pt x="149532" y="55174"/>
                </a:lnTo>
                <a:lnTo>
                  <a:pt x="152762" y="54126"/>
                </a:lnTo>
                <a:lnTo>
                  <a:pt x="155351" y="52032"/>
                </a:lnTo>
                <a:lnTo>
                  <a:pt x="157872" y="49929"/>
                </a:lnTo>
                <a:lnTo>
                  <a:pt x="157966" y="49788"/>
                </a:lnTo>
                <a:lnTo>
                  <a:pt x="142609" y="49788"/>
                </a:lnTo>
                <a:lnTo>
                  <a:pt x="140096" y="48339"/>
                </a:lnTo>
                <a:lnTo>
                  <a:pt x="136006" y="42544"/>
                </a:lnTo>
                <a:lnTo>
                  <a:pt x="134985" y="36716"/>
                </a:lnTo>
                <a:lnTo>
                  <a:pt x="134990" y="19173"/>
                </a:lnTo>
                <a:lnTo>
                  <a:pt x="136158" y="13189"/>
                </a:lnTo>
                <a:lnTo>
                  <a:pt x="138367" y="9937"/>
                </a:lnTo>
                <a:lnTo>
                  <a:pt x="140172" y="7393"/>
                </a:lnTo>
                <a:lnTo>
                  <a:pt x="142533" y="6118"/>
                </a:lnTo>
                <a:lnTo>
                  <a:pt x="157661" y="6118"/>
                </a:lnTo>
                <a:lnTo>
                  <a:pt x="157088" y="5236"/>
                </a:lnTo>
                <a:lnTo>
                  <a:pt x="155351" y="3574"/>
                </a:lnTo>
                <a:lnTo>
                  <a:pt x="153150" y="2425"/>
                </a:lnTo>
                <a:lnTo>
                  <a:pt x="151025" y="1267"/>
                </a:lnTo>
                <a:lnTo>
                  <a:pt x="148512" y="693"/>
                </a:lnTo>
                <a:close/>
              </a:path>
              <a:path w="163195" h="55245">
                <a:moveTo>
                  <a:pt x="157661" y="6118"/>
                </a:moveTo>
                <a:lnTo>
                  <a:pt x="148672" y="6118"/>
                </a:lnTo>
                <a:lnTo>
                  <a:pt x="151185" y="7559"/>
                </a:lnTo>
                <a:lnTo>
                  <a:pt x="155275" y="13338"/>
                </a:lnTo>
                <a:lnTo>
                  <a:pt x="156172" y="18464"/>
                </a:lnTo>
                <a:lnTo>
                  <a:pt x="156290" y="36716"/>
                </a:lnTo>
                <a:lnTo>
                  <a:pt x="155275" y="42512"/>
                </a:lnTo>
                <a:lnTo>
                  <a:pt x="151185" y="48339"/>
                </a:lnTo>
                <a:lnTo>
                  <a:pt x="148672" y="49788"/>
                </a:lnTo>
                <a:lnTo>
                  <a:pt x="157966" y="49788"/>
                </a:lnTo>
                <a:lnTo>
                  <a:pt x="159837" y="46961"/>
                </a:lnTo>
                <a:lnTo>
                  <a:pt x="162359" y="39267"/>
                </a:lnTo>
                <a:lnTo>
                  <a:pt x="163059" y="34213"/>
                </a:lnTo>
                <a:lnTo>
                  <a:pt x="162946" y="21645"/>
                </a:lnTo>
                <a:lnTo>
                  <a:pt x="162595" y="18464"/>
                </a:lnTo>
                <a:lnTo>
                  <a:pt x="161018" y="12228"/>
                </a:lnTo>
                <a:lnTo>
                  <a:pt x="159913" y="9583"/>
                </a:lnTo>
                <a:lnTo>
                  <a:pt x="157661" y="611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0418106" y="7806026"/>
            <a:ext cx="163195" cy="55244"/>
          </a:xfrm>
          <a:custGeom>
            <a:avLst/>
            <a:gdLst/>
            <a:ahLst/>
            <a:cxnLst/>
            <a:rect l="l" t="t" r="r" b="b"/>
            <a:pathLst>
              <a:path w="163195" h="55245">
                <a:moveTo>
                  <a:pt x="32150" y="20165"/>
                </a:moveTo>
                <a:lnTo>
                  <a:pt x="20837" y="20165"/>
                </a:lnTo>
                <a:lnTo>
                  <a:pt x="23359" y="20906"/>
                </a:lnTo>
                <a:lnTo>
                  <a:pt x="25012" y="22386"/>
                </a:lnTo>
                <a:lnTo>
                  <a:pt x="26268" y="23480"/>
                </a:lnTo>
                <a:lnTo>
                  <a:pt x="26704" y="24771"/>
                </a:lnTo>
                <a:lnTo>
                  <a:pt x="26816" y="29740"/>
                </a:lnTo>
                <a:lnTo>
                  <a:pt x="24303" y="30614"/>
                </a:lnTo>
                <a:lnTo>
                  <a:pt x="20449" y="31362"/>
                </a:lnTo>
                <a:lnTo>
                  <a:pt x="12581" y="32307"/>
                </a:lnTo>
                <a:lnTo>
                  <a:pt x="10617" y="32637"/>
                </a:lnTo>
                <a:lnTo>
                  <a:pt x="0" y="47307"/>
                </a:lnTo>
                <a:lnTo>
                  <a:pt x="1096" y="49953"/>
                </a:lnTo>
                <a:lnTo>
                  <a:pt x="5658" y="54103"/>
                </a:lnTo>
                <a:lnTo>
                  <a:pt x="8888" y="55142"/>
                </a:lnTo>
                <a:lnTo>
                  <a:pt x="15727" y="55142"/>
                </a:lnTo>
                <a:lnTo>
                  <a:pt x="18164" y="54717"/>
                </a:lnTo>
                <a:lnTo>
                  <a:pt x="20365" y="53867"/>
                </a:lnTo>
                <a:lnTo>
                  <a:pt x="22650" y="53016"/>
                </a:lnTo>
                <a:lnTo>
                  <a:pt x="24927" y="51559"/>
                </a:lnTo>
                <a:lnTo>
                  <a:pt x="26766" y="50008"/>
                </a:lnTo>
                <a:lnTo>
                  <a:pt x="12185" y="50008"/>
                </a:lnTo>
                <a:lnTo>
                  <a:pt x="10220" y="49425"/>
                </a:lnTo>
                <a:lnTo>
                  <a:pt x="8888" y="48260"/>
                </a:lnTo>
                <a:lnTo>
                  <a:pt x="7623" y="47095"/>
                </a:lnTo>
                <a:lnTo>
                  <a:pt x="6965" y="45741"/>
                </a:lnTo>
                <a:lnTo>
                  <a:pt x="6915" y="42756"/>
                </a:lnTo>
                <a:lnTo>
                  <a:pt x="7235" y="41716"/>
                </a:lnTo>
                <a:lnTo>
                  <a:pt x="8491" y="39850"/>
                </a:lnTo>
                <a:lnTo>
                  <a:pt x="9276" y="39142"/>
                </a:lnTo>
                <a:lnTo>
                  <a:pt x="10456" y="38654"/>
                </a:lnTo>
                <a:lnTo>
                  <a:pt x="11561" y="38165"/>
                </a:lnTo>
                <a:lnTo>
                  <a:pt x="13450" y="37733"/>
                </a:lnTo>
                <a:lnTo>
                  <a:pt x="20922" y="36662"/>
                </a:lnTo>
                <a:lnTo>
                  <a:pt x="24455" y="35843"/>
                </a:lnTo>
                <a:lnTo>
                  <a:pt x="26816" y="34866"/>
                </a:lnTo>
                <a:lnTo>
                  <a:pt x="33428" y="34866"/>
                </a:lnTo>
                <a:lnTo>
                  <a:pt x="33343" y="24409"/>
                </a:lnTo>
                <a:lnTo>
                  <a:pt x="32719" y="21503"/>
                </a:lnTo>
                <a:lnTo>
                  <a:pt x="32150" y="20165"/>
                </a:lnTo>
                <a:close/>
              </a:path>
              <a:path w="163195" h="55245">
                <a:moveTo>
                  <a:pt x="33873" y="49496"/>
                </a:moveTo>
                <a:lnTo>
                  <a:pt x="27373" y="49496"/>
                </a:lnTo>
                <a:lnTo>
                  <a:pt x="27599" y="51244"/>
                </a:lnTo>
                <a:lnTo>
                  <a:pt x="27968" y="52787"/>
                </a:lnTo>
                <a:lnTo>
                  <a:pt x="28054" y="53016"/>
                </a:lnTo>
                <a:lnTo>
                  <a:pt x="28705" y="54268"/>
                </a:lnTo>
                <a:lnTo>
                  <a:pt x="35553" y="54268"/>
                </a:lnTo>
                <a:lnTo>
                  <a:pt x="34684" y="52787"/>
                </a:lnTo>
                <a:lnTo>
                  <a:pt x="34136" y="51244"/>
                </a:lnTo>
                <a:lnTo>
                  <a:pt x="33873" y="49496"/>
                </a:lnTo>
                <a:close/>
              </a:path>
              <a:path w="163195" h="55245">
                <a:moveTo>
                  <a:pt x="33428" y="34866"/>
                </a:moveTo>
                <a:lnTo>
                  <a:pt x="26816" y="34866"/>
                </a:lnTo>
                <a:lnTo>
                  <a:pt x="26773" y="40456"/>
                </a:lnTo>
                <a:lnTo>
                  <a:pt x="26504" y="42339"/>
                </a:lnTo>
                <a:lnTo>
                  <a:pt x="24851" y="45741"/>
                </a:lnTo>
                <a:lnTo>
                  <a:pt x="23435" y="47252"/>
                </a:lnTo>
                <a:lnTo>
                  <a:pt x="19505" y="49457"/>
                </a:lnTo>
                <a:lnTo>
                  <a:pt x="17220" y="50008"/>
                </a:lnTo>
                <a:lnTo>
                  <a:pt x="26766" y="50008"/>
                </a:lnTo>
                <a:lnTo>
                  <a:pt x="27373" y="49496"/>
                </a:lnTo>
                <a:lnTo>
                  <a:pt x="33873" y="49496"/>
                </a:lnTo>
                <a:lnTo>
                  <a:pt x="33628" y="48260"/>
                </a:lnTo>
                <a:lnTo>
                  <a:pt x="33543" y="47095"/>
                </a:lnTo>
                <a:lnTo>
                  <a:pt x="33428" y="34866"/>
                </a:lnTo>
                <a:close/>
              </a:path>
              <a:path w="163195" h="55245">
                <a:moveTo>
                  <a:pt x="21782" y="14740"/>
                </a:moveTo>
                <a:lnTo>
                  <a:pt x="15179" y="14740"/>
                </a:lnTo>
                <a:lnTo>
                  <a:pt x="12269" y="15196"/>
                </a:lnTo>
                <a:lnTo>
                  <a:pt x="1096" y="26646"/>
                </a:lnTo>
                <a:lnTo>
                  <a:pt x="7471" y="27520"/>
                </a:lnTo>
                <a:lnTo>
                  <a:pt x="8179" y="24771"/>
                </a:lnTo>
                <a:lnTo>
                  <a:pt x="9276" y="22866"/>
                </a:lnTo>
                <a:lnTo>
                  <a:pt x="10768" y="21787"/>
                </a:lnTo>
                <a:lnTo>
                  <a:pt x="12185" y="20708"/>
                </a:lnTo>
                <a:lnTo>
                  <a:pt x="14470" y="20165"/>
                </a:lnTo>
                <a:lnTo>
                  <a:pt x="32150" y="20165"/>
                </a:lnTo>
                <a:lnTo>
                  <a:pt x="32087" y="20016"/>
                </a:lnTo>
                <a:lnTo>
                  <a:pt x="31066" y="18834"/>
                </a:lnTo>
                <a:lnTo>
                  <a:pt x="30122" y="17661"/>
                </a:lnTo>
                <a:lnTo>
                  <a:pt x="28629" y="16685"/>
                </a:lnTo>
                <a:lnTo>
                  <a:pt x="24455" y="15133"/>
                </a:lnTo>
                <a:lnTo>
                  <a:pt x="21782" y="14740"/>
                </a:lnTo>
                <a:close/>
              </a:path>
              <a:path w="163195" h="55245">
                <a:moveTo>
                  <a:pt x="73855" y="20708"/>
                </a:moveTo>
                <a:lnTo>
                  <a:pt x="67328" y="20708"/>
                </a:lnTo>
                <a:lnTo>
                  <a:pt x="67448" y="48189"/>
                </a:lnTo>
                <a:lnTo>
                  <a:pt x="74015" y="54780"/>
                </a:lnTo>
                <a:lnTo>
                  <a:pt x="77869" y="54780"/>
                </a:lnTo>
                <a:lnTo>
                  <a:pt x="79522" y="54582"/>
                </a:lnTo>
                <a:lnTo>
                  <a:pt x="81327" y="54197"/>
                </a:lnTo>
                <a:lnTo>
                  <a:pt x="80423" y="48662"/>
                </a:lnTo>
                <a:lnTo>
                  <a:pt x="76613" y="48662"/>
                </a:lnTo>
                <a:lnTo>
                  <a:pt x="75820" y="48504"/>
                </a:lnTo>
                <a:lnTo>
                  <a:pt x="75272" y="48189"/>
                </a:lnTo>
                <a:lnTo>
                  <a:pt x="74800" y="47874"/>
                </a:lnTo>
                <a:lnTo>
                  <a:pt x="74403" y="47449"/>
                </a:lnTo>
                <a:lnTo>
                  <a:pt x="73939" y="46378"/>
                </a:lnTo>
                <a:lnTo>
                  <a:pt x="73855" y="20708"/>
                </a:lnTo>
                <a:close/>
              </a:path>
              <a:path w="163195" h="55245">
                <a:moveTo>
                  <a:pt x="52933" y="20708"/>
                </a:moveTo>
                <a:lnTo>
                  <a:pt x="46406" y="20708"/>
                </a:lnTo>
                <a:lnTo>
                  <a:pt x="46406" y="54268"/>
                </a:lnTo>
                <a:lnTo>
                  <a:pt x="52933" y="54268"/>
                </a:lnTo>
                <a:lnTo>
                  <a:pt x="52933" y="20708"/>
                </a:lnTo>
                <a:close/>
              </a:path>
              <a:path w="163195" h="55245">
                <a:moveTo>
                  <a:pt x="80382" y="48410"/>
                </a:moveTo>
                <a:lnTo>
                  <a:pt x="79202" y="48575"/>
                </a:lnTo>
                <a:lnTo>
                  <a:pt x="78266" y="48662"/>
                </a:lnTo>
                <a:lnTo>
                  <a:pt x="80423" y="48662"/>
                </a:lnTo>
                <a:lnTo>
                  <a:pt x="80382" y="48410"/>
                </a:lnTo>
                <a:close/>
              </a:path>
              <a:path w="163195" h="55245">
                <a:moveTo>
                  <a:pt x="60405" y="15614"/>
                </a:moveTo>
                <a:lnTo>
                  <a:pt x="40587" y="15614"/>
                </a:lnTo>
                <a:lnTo>
                  <a:pt x="40587" y="20708"/>
                </a:lnTo>
                <a:lnTo>
                  <a:pt x="60405" y="20708"/>
                </a:lnTo>
                <a:lnTo>
                  <a:pt x="60405" y="15614"/>
                </a:lnTo>
                <a:close/>
              </a:path>
              <a:path w="163195" h="55245">
                <a:moveTo>
                  <a:pt x="80382" y="15614"/>
                </a:moveTo>
                <a:lnTo>
                  <a:pt x="62530" y="15614"/>
                </a:lnTo>
                <a:lnTo>
                  <a:pt x="62530" y="20708"/>
                </a:lnTo>
                <a:lnTo>
                  <a:pt x="80382" y="20708"/>
                </a:lnTo>
                <a:lnTo>
                  <a:pt x="80382" y="15614"/>
                </a:lnTo>
                <a:close/>
              </a:path>
              <a:path w="163195" h="55245">
                <a:moveTo>
                  <a:pt x="58912" y="0"/>
                </a:moveTo>
                <a:lnTo>
                  <a:pt x="54189" y="0"/>
                </a:lnTo>
                <a:lnTo>
                  <a:pt x="51989" y="527"/>
                </a:lnTo>
                <a:lnTo>
                  <a:pt x="46406" y="15614"/>
                </a:lnTo>
                <a:lnTo>
                  <a:pt x="52933" y="15614"/>
                </a:lnTo>
                <a:lnTo>
                  <a:pt x="52933" y="9724"/>
                </a:lnTo>
                <a:lnTo>
                  <a:pt x="53329" y="8134"/>
                </a:lnTo>
                <a:lnTo>
                  <a:pt x="54114" y="7283"/>
                </a:lnTo>
                <a:lnTo>
                  <a:pt x="54982" y="6433"/>
                </a:lnTo>
                <a:lnTo>
                  <a:pt x="56390" y="6007"/>
                </a:lnTo>
                <a:lnTo>
                  <a:pt x="62278" y="6007"/>
                </a:lnTo>
                <a:lnTo>
                  <a:pt x="63162" y="661"/>
                </a:lnTo>
                <a:lnTo>
                  <a:pt x="60953" y="220"/>
                </a:lnTo>
                <a:lnTo>
                  <a:pt x="58912" y="0"/>
                </a:lnTo>
                <a:close/>
              </a:path>
              <a:path w="163195" h="55245">
                <a:moveTo>
                  <a:pt x="73855" y="2109"/>
                </a:moveTo>
                <a:lnTo>
                  <a:pt x="67394" y="6007"/>
                </a:lnTo>
                <a:lnTo>
                  <a:pt x="67328" y="15614"/>
                </a:lnTo>
                <a:lnTo>
                  <a:pt x="73855" y="15614"/>
                </a:lnTo>
                <a:lnTo>
                  <a:pt x="73855" y="2109"/>
                </a:lnTo>
                <a:close/>
              </a:path>
              <a:path w="163195" h="55245">
                <a:moveTo>
                  <a:pt x="62278" y="6007"/>
                </a:moveTo>
                <a:lnTo>
                  <a:pt x="59544" y="6007"/>
                </a:lnTo>
                <a:lnTo>
                  <a:pt x="60877" y="6126"/>
                </a:lnTo>
                <a:lnTo>
                  <a:pt x="62218" y="6370"/>
                </a:lnTo>
                <a:lnTo>
                  <a:pt x="62278" y="6007"/>
                </a:lnTo>
                <a:close/>
              </a:path>
              <a:path w="163195" h="55245">
                <a:moveTo>
                  <a:pt x="92180" y="39307"/>
                </a:moveTo>
                <a:lnTo>
                  <a:pt x="85653" y="40181"/>
                </a:lnTo>
                <a:lnTo>
                  <a:pt x="86125" y="44622"/>
                </a:lnTo>
                <a:lnTo>
                  <a:pt x="87854" y="48236"/>
                </a:lnTo>
                <a:lnTo>
                  <a:pt x="90923" y="51031"/>
                </a:lnTo>
                <a:lnTo>
                  <a:pt x="94069" y="53819"/>
                </a:lnTo>
                <a:lnTo>
                  <a:pt x="97923" y="55212"/>
                </a:lnTo>
                <a:lnTo>
                  <a:pt x="107755" y="55212"/>
                </a:lnTo>
                <a:lnTo>
                  <a:pt x="112082" y="53591"/>
                </a:lnTo>
                <a:lnTo>
                  <a:pt x="116061" y="49788"/>
                </a:lnTo>
                <a:lnTo>
                  <a:pt x="100048" y="49788"/>
                </a:lnTo>
                <a:lnTo>
                  <a:pt x="97847" y="48969"/>
                </a:lnTo>
                <a:lnTo>
                  <a:pt x="94229" y="45693"/>
                </a:lnTo>
                <a:lnTo>
                  <a:pt x="92973" y="43023"/>
                </a:lnTo>
                <a:lnTo>
                  <a:pt x="92180" y="39307"/>
                </a:lnTo>
                <a:close/>
              </a:path>
              <a:path w="163195" h="55245">
                <a:moveTo>
                  <a:pt x="116685" y="28284"/>
                </a:moveTo>
                <a:lnTo>
                  <a:pt x="106187" y="28284"/>
                </a:lnTo>
                <a:lnTo>
                  <a:pt x="108700" y="29260"/>
                </a:lnTo>
                <a:lnTo>
                  <a:pt x="112638" y="33165"/>
                </a:lnTo>
                <a:lnTo>
                  <a:pt x="113583" y="35645"/>
                </a:lnTo>
                <a:lnTo>
                  <a:pt x="113583" y="41811"/>
                </a:lnTo>
                <a:lnTo>
                  <a:pt x="112554" y="44449"/>
                </a:lnTo>
                <a:lnTo>
                  <a:pt x="108312" y="48724"/>
                </a:lnTo>
                <a:lnTo>
                  <a:pt x="105715" y="49788"/>
                </a:lnTo>
                <a:lnTo>
                  <a:pt x="116061" y="49788"/>
                </a:lnTo>
                <a:lnTo>
                  <a:pt x="118853" y="47118"/>
                </a:lnTo>
                <a:lnTo>
                  <a:pt x="120582" y="43165"/>
                </a:lnTo>
                <a:lnTo>
                  <a:pt x="120582" y="35063"/>
                </a:lnTo>
                <a:lnTo>
                  <a:pt x="119713" y="32196"/>
                </a:lnTo>
                <a:lnTo>
                  <a:pt x="117909" y="29898"/>
                </a:lnTo>
                <a:lnTo>
                  <a:pt x="116685" y="28284"/>
                </a:lnTo>
                <a:close/>
              </a:path>
              <a:path w="163195" h="55245">
                <a:moveTo>
                  <a:pt x="99263" y="23260"/>
                </a:moveTo>
                <a:lnTo>
                  <a:pt x="98555" y="29008"/>
                </a:lnTo>
                <a:lnTo>
                  <a:pt x="100368" y="28527"/>
                </a:lnTo>
                <a:lnTo>
                  <a:pt x="101937" y="28284"/>
                </a:lnTo>
                <a:lnTo>
                  <a:pt x="116685" y="28284"/>
                </a:lnTo>
                <a:lnTo>
                  <a:pt x="116172" y="27606"/>
                </a:lnTo>
                <a:lnTo>
                  <a:pt x="113734" y="26094"/>
                </a:lnTo>
                <a:lnTo>
                  <a:pt x="110589" y="25370"/>
                </a:lnTo>
                <a:lnTo>
                  <a:pt x="113026" y="24252"/>
                </a:lnTo>
                <a:lnTo>
                  <a:pt x="114136" y="23331"/>
                </a:lnTo>
                <a:lnTo>
                  <a:pt x="100048" y="23331"/>
                </a:lnTo>
                <a:lnTo>
                  <a:pt x="99263" y="23260"/>
                </a:lnTo>
                <a:close/>
              </a:path>
              <a:path w="163195" h="55245">
                <a:moveTo>
                  <a:pt x="115025" y="6078"/>
                </a:moveTo>
                <a:lnTo>
                  <a:pt x="105082" y="6078"/>
                </a:lnTo>
                <a:lnTo>
                  <a:pt x="107148" y="6882"/>
                </a:lnTo>
                <a:lnTo>
                  <a:pt x="110429" y="10023"/>
                </a:lnTo>
                <a:lnTo>
                  <a:pt x="111221" y="12016"/>
                </a:lnTo>
                <a:lnTo>
                  <a:pt x="111221" y="17449"/>
                </a:lnTo>
                <a:lnTo>
                  <a:pt x="110117" y="19693"/>
                </a:lnTo>
                <a:lnTo>
                  <a:pt x="107840" y="21149"/>
                </a:lnTo>
                <a:lnTo>
                  <a:pt x="105639" y="22606"/>
                </a:lnTo>
                <a:lnTo>
                  <a:pt x="103117" y="23331"/>
                </a:lnTo>
                <a:lnTo>
                  <a:pt x="114136" y="23331"/>
                </a:lnTo>
                <a:lnTo>
                  <a:pt x="114839" y="22748"/>
                </a:lnTo>
                <a:lnTo>
                  <a:pt x="117352" y="18960"/>
                </a:lnTo>
                <a:lnTo>
                  <a:pt x="117909" y="16866"/>
                </a:lnTo>
                <a:lnTo>
                  <a:pt x="117876" y="12016"/>
                </a:lnTo>
                <a:lnTo>
                  <a:pt x="117276" y="9842"/>
                </a:lnTo>
                <a:lnTo>
                  <a:pt x="116020" y="7684"/>
                </a:lnTo>
                <a:lnTo>
                  <a:pt x="115025" y="6078"/>
                </a:lnTo>
                <a:close/>
              </a:path>
              <a:path w="163195" h="55245">
                <a:moveTo>
                  <a:pt x="105242" y="693"/>
                </a:moveTo>
                <a:lnTo>
                  <a:pt x="98159" y="693"/>
                </a:lnTo>
                <a:lnTo>
                  <a:pt x="94625" y="1905"/>
                </a:lnTo>
                <a:lnTo>
                  <a:pt x="88958" y="6732"/>
                </a:lnTo>
                <a:lnTo>
                  <a:pt x="87069" y="10133"/>
                </a:lnTo>
                <a:lnTo>
                  <a:pt x="86285" y="14527"/>
                </a:lnTo>
                <a:lnTo>
                  <a:pt x="92812" y="15692"/>
                </a:lnTo>
                <a:lnTo>
                  <a:pt x="93360" y="12488"/>
                </a:lnTo>
                <a:lnTo>
                  <a:pt x="94443" y="10133"/>
                </a:lnTo>
                <a:lnTo>
                  <a:pt x="96118" y="8480"/>
                </a:lnTo>
                <a:lnTo>
                  <a:pt x="97847" y="6882"/>
                </a:lnTo>
                <a:lnTo>
                  <a:pt x="99972" y="6078"/>
                </a:lnTo>
                <a:lnTo>
                  <a:pt x="115025" y="6078"/>
                </a:lnTo>
                <a:lnTo>
                  <a:pt x="114679" y="5520"/>
                </a:lnTo>
                <a:lnTo>
                  <a:pt x="112790" y="3819"/>
                </a:lnTo>
                <a:lnTo>
                  <a:pt x="107916" y="1323"/>
                </a:lnTo>
                <a:lnTo>
                  <a:pt x="105242" y="693"/>
                </a:lnTo>
                <a:close/>
              </a:path>
              <a:path w="163195" h="55245">
                <a:moveTo>
                  <a:pt x="148503" y="693"/>
                </a:moveTo>
                <a:lnTo>
                  <a:pt x="141740" y="693"/>
                </a:lnTo>
                <a:lnTo>
                  <a:pt x="138510" y="1740"/>
                </a:lnTo>
                <a:lnTo>
                  <a:pt x="135997" y="3826"/>
                </a:lnTo>
                <a:lnTo>
                  <a:pt x="133400" y="5913"/>
                </a:lnTo>
                <a:lnTo>
                  <a:pt x="131511" y="8873"/>
                </a:lnTo>
                <a:lnTo>
                  <a:pt x="129977" y="13338"/>
                </a:lnTo>
                <a:lnTo>
                  <a:pt x="128914" y="16567"/>
                </a:lnTo>
                <a:lnTo>
                  <a:pt x="128290" y="21645"/>
                </a:lnTo>
                <a:lnTo>
                  <a:pt x="128290" y="37976"/>
                </a:lnTo>
                <a:lnTo>
                  <a:pt x="130018" y="45205"/>
                </a:lnTo>
                <a:lnTo>
                  <a:pt x="136470" y="53331"/>
                </a:lnTo>
                <a:lnTo>
                  <a:pt x="140484" y="55174"/>
                </a:lnTo>
                <a:lnTo>
                  <a:pt x="149524" y="55174"/>
                </a:lnTo>
                <a:lnTo>
                  <a:pt x="152754" y="54126"/>
                </a:lnTo>
                <a:lnTo>
                  <a:pt x="155351" y="52032"/>
                </a:lnTo>
                <a:lnTo>
                  <a:pt x="157864" y="49929"/>
                </a:lnTo>
                <a:lnTo>
                  <a:pt x="157958" y="49788"/>
                </a:lnTo>
                <a:lnTo>
                  <a:pt x="142600" y="49788"/>
                </a:lnTo>
                <a:lnTo>
                  <a:pt x="140087" y="48339"/>
                </a:lnTo>
                <a:lnTo>
                  <a:pt x="135997" y="42544"/>
                </a:lnTo>
                <a:lnTo>
                  <a:pt x="134977" y="36716"/>
                </a:lnTo>
                <a:lnTo>
                  <a:pt x="134982" y="19173"/>
                </a:lnTo>
                <a:lnTo>
                  <a:pt x="136158" y="13189"/>
                </a:lnTo>
                <a:lnTo>
                  <a:pt x="138359" y="9937"/>
                </a:lnTo>
                <a:lnTo>
                  <a:pt x="140163" y="7393"/>
                </a:lnTo>
                <a:lnTo>
                  <a:pt x="142524" y="6118"/>
                </a:lnTo>
                <a:lnTo>
                  <a:pt x="157655" y="6118"/>
                </a:lnTo>
                <a:lnTo>
                  <a:pt x="157080" y="5236"/>
                </a:lnTo>
                <a:lnTo>
                  <a:pt x="155351" y="3574"/>
                </a:lnTo>
                <a:lnTo>
                  <a:pt x="153141" y="2425"/>
                </a:lnTo>
                <a:lnTo>
                  <a:pt x="151025" y="1267"/>
                </a:lnTo>
                <a:lnTo>
                  <a:pt x="148503" y="693"/>
                </a:lnTo>
                <a:close/>
              </a:path>
              <a:path w="163195" h="55245">
                <a:moveTo>
                  <a:pt x="157655" y="6118"/>
                </a:moveTo>
                <a:lnTo>
                  <a:pt x="148664" y="6118"/>
                </a:lnTo>
                <a:lnTo>
                  <a:pt x="151177" y="7559"/>
                </a:lnTo>
                <a:lnTo>
                  <a:pt x="155267" y="13338"/>
                </a:lnTo>
                <a:lnTo>
                  <a:pt x="156163" y="18464"/>
                </a:lnTo>
                <a:lnTo>
                  <a:pt x="156281" y="36716"/>
                </a:lnTo>
                <a:lnTo>
                  <a:pt x="155267" y="42512"/>
                </a:lnTo>
                <a:lnTo>
                  <a:pt x="151177" y="48339"/>
                </a:lnTo>
                <a:lnTo>
                  <a:pt x="148664" y="49788"/>
                </a:lnTo>
                <a:lnTo>
                  <a:pt x="157958" y="49788"/>
                </a:lnTo>
                <a:lnTo>
                  <a:pt x="159829" y="46961"/>
                </a:lnTo>
                <a:lnTo>
                  <a:pt x="162350" y="39267"/>
                </a:lnTo>
                <a:lnTo>
                  <a:pt x="163059" y="34213"/>
                </a:lnTo>
                <a:lnTo>
                  <a:pt x="162944" y="21645"/>
                </a:lnTo>
                <a:lnTo>
                  <a:pt x="162586" y="18464"/>
                </a:lnTo>
                <a:lnTo>
                  <a:pt x="161009" y="12228"/>
                </a:lnTo>
                <a:lnTo>
                  <a:pt x="159913" y="9583"/>
                </a:lnTo>
                <a:lnTo>
                  <a:pt x="157655" y="611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306353" y="5720564"/>
            <a:ext cx="0" cy="2028189"/>
          </a:xfrm>
          <a:custGeom>
            <a:avLst/>
            <a:gdLst/>
            <a:ahLst/>
            <a:cxnLst/>
            <a:rect l="l" t="t" r="r" b="b"/>
            <a:pathLst>
              <a:path w="0" h="2028190">
                <a:moveTo>
                  <a:pt x="0" y="0"/>
                </a:moveTo>
                <a:lnTo>
                  <a:pt x="0" y="2027579"/>
                </a:lnTo>
              </a:path>
            </a:pathLst>
          </a:custGeom>
          <a:ln w="3932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306353" y="7746175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37"/>
                </a:moveTo>
                <a:lnTo>
                  <a:pt x="27569" y="3937"/>
                </a:lnTo>
                <a:lnTo>
                  <a:pt x="27569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306353" y="7492975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37"/>
                </a:moveTo>
                <a:lnTo>
                  <a:pt x="27569" y="3937"/>
                </a:lnTo>
                <a:lnTo>
                  <a:pt x="27569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8306353" y="7239776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37"/>
                </a:moveTo>
                <a:lnTo>
                  <a:pt x="27569" y="3937"/>
                </a:lnTo>
                <a:lnTo>
                  <a:pt x="27569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8306353" y="6986561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36"/>
                </a:moveTo>
                <a:lnTo>
                  <a:pt x="27569" y="3936"/>
                </a:lnTo>
                <a:lnTo>
                  <a:pt x="27569" y="0"/>
                </a:lnTo>
                <a:lnTo>
                  <a:pt x="0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033030" y="6395768"/>
            <a:ext cx="300892" cy="68221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306353" y="6226947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37"/>
                </a:moveTo>
                <a:lnTo>
                  <a:pt x="27569" y="3937"/>
                </a:lnTo>
                <a:lnTo>
                  <a:pt x="27569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306353" y="5973795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37"/>
                </a:moveTo>
                <a:lnTo>
                  <a:pt x="27569" y="3937"/>
                </a:lnTo>
                <a:lnTo>
                  <a:pt x="27569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306353" y="5720562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37"/>
                </a:moveTo>
                <a:lnTo>
                  <a:pt x="27569" y="3937"/>
                </a:lnTo>
                <a:lnTo>
                  <a:pt x="27569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8189183" y="7725025"/>
            <a:ext cx="78105" cy="54610"/>
          </a:xfrm>
          <a:custGeom>
            <a:avLst/>
            <a:gdLst/>
            <a:ahLst/>
            <a:cxnLst/>
            <a:rect l="l" t="t" r="r" b="b"/>
            <a:pathLst>
              <a:path w="78104" h="54609">
                <a:moveTo>
                  <a:pt x="23322" y="0"/>
                </a:moveTo>
                <a:lnTo>
                  <a:pt x="13505" y="0"/>
                </a:lnTo>
                <a:lnTo>
                  <a:pt x="9029" y="2039"/>
                </a:lnTo>
                <a:lnTo>
                  <a:pt x="1903" y="10795"/>
                </a:lnTo>
                <a:lnTo>
                  <a:pt x="0" y="18299"/>
                </a:lnTo>
                <a:lnTo>
                  <a:pt x="0" y="37827"/>
                </a:lnTo>
                <a:lnTo>
                  <a:pt x="1722" y="44449"/>
                </a:lnTo>
                <a:lnTo>
                  <a:pt x="8604" y="52473"/>
                </a:lnTo>
                <a:lnTo>
                  <a:pt x="13057" y="54480"/>
                </a:lnTo>
                <a:lnTo>
                  <a:pt x="21709" y="54480"/>
                </a:lnTo>
                <a:lnTo>
                  <a:pt x="24565" y="53716"/>
                </a:lnTo>
                <a:lnTo>
                  <a:pt x="29607" y="50661"/>
                </a:lnTo>
                <a:lnTo>
                  <a:pt x="31020" y="49094"/>
                </a:lnTo>
                <a:lnTo>
                  <a:pt x="16509" y="49094"/>
                </a:lnTo>
                <a:lnTo>
                  <a:pt x="14701" y="48559"/>
                </a:lnTo>
                <a:lnTo>
                  <a:pt x="11263" y="46402"/>
                </a:lnTo>
                <a:lnTo>
                  <a:pt x="9918" y="44826"/>
                </a:lnTo>
                <a:lnTo>
                  <a:pt x="8007" y="40701"/>
                </a:lnTo>
                <a:lnTo>
                  <a:pt x="7527" y="38543"/>
                </a:lnTo>
                <a:lnTo>
                  <a:pt x="7527" y="32842"/>
                </a:lnTo>
                <a:lnTo>
                  <a:pt x="8557" y="30055"/>
                </a:lnTo>
                <a:lnTo>
                  <a:pt x="12434" y="26063"/>
                </a:lnTo>
                <a:lnTo>
                  <a:pt x="6512" y="26063"/>
                </a:lnTo>
                <a:lnTo>
                  <a:pt x="16644" y="5386"/>
                </a:lnTo>
                <a:lnTo>
                  <a:pt x="31543" y="5386"/>
                </a:lnTo>
                <a:lnTo>
                  <a:pt x="26751" y="1181"/>
                </a:lnTo>
                <a:lnTo>
                  <a:pt x="23322" y="0"/>
                </a:lnTo>
                <a:close/>
              </a:path>
              <a:path w="78104" h="54609">
                <a:moveTo>
                  <a:pt x="31517" y="24748"/>
                </a:moveTo>
                <a:lnTo>
                  <a:pt x="21127" y="24748"/>
                </a:lnTo>
                <a:lnTo>
                  <a:pt x="23597" y="25811"/>
                </a:lnTo>
                <a:lnTo>
                  <a:pt x="27522" y="30055"/>
                </a:lnTo>
                <a:lnTo>
                  <a:pt x="28465" y="32842"/>
                </a:lnTo>
                <a:lnTo>
                  <a:pt x="28436" y="40701"/>
                </a:lnTo>
                <a:lnTo>
                  <a:pt x="27514" y="43519"/>
                </a:lnTo>
                <a:lnTo>
                  <a:pt x="23534" y="47985"/>
                </a:lnTo>
                <a:lnTo>
                  <a:pt x="21159" y="49094"/>
                </a:lnTo>
                <a:lnTo>
                  <a:pt x="31020" y="49094"/>
                </a:lnTo>
                <a:lnTo>
                  <a:pt x="31588" y="48464"/>
                </a:lnTo>
                <a:lnTo>
                  <a:pt x="34476" y="42709"/>
                </a:lnTo>
                <a:lnTo>
                  <a:pt x="35199" y="39598"/>
                </a:lnTo>
                <a:lnTo>
                  <a:pt x="35199" y="31157"/>
                </a:lnTo>
                <a:lnTo>
                  <a:pt x="33665" y="27000"/>
                </a:lnTo>
                <a:lnTo>
                  <a:pt x="31517" y="24748"/>
                </a:lnTo>
                <a:close/>
              </a:path>
              <a:path w="78104" h="54609">
                <a:moveTo>
                  <a:pt x="23817" y="18960"/>
                </a:moveTo>
                <a:lnTo>
                  <a:pt x="16958" y="18960"/>
                </a:lnTo>
                <a:lnTo>
                  <a:pt x="14567" y="19543"/>
                </a:lnTo>
                <a:lnTo>
                  <a:pt x="10013" y="21874"/>
                </a:lnTo>
                <a:lnTo>
                  <a:pt x="8086" y="23661"/>
                </a:lnTo>
                <a:lnTo>
                  <a:pt x="6512" y="26063"/>
                </a:lnTo>
                <a:lnTo>
                  <a:pt x="12434" y="26063"/>
                </a:lnTo>
                <a:lnTo>
                  <a:pt x="12679" y="25811"/>
                </a:lnTo>
                <a:lnTo>
                  <a:pt x="15188" y="24748"/>
                </a:lnTo>
                <a:lnTo>
                  <a:pt x="31517" y="24748"/>
                </a:lnTo>
                <a:lnTo>
                  <a:pt x="27530" y="20567"/>
                </a:lnTo>
                <a:lnTo>
                  <a:pt x="23817" y="18960"/>
                </a:lnTo>
                <a:close/>
              </a:path>
              <a:path w="78104" h="54609">
                <a:moveTo>
                  <a:pt x="31543" y="5386"/>
                </a:moveTo>
                <a:lnTo>
                  <a:pt x="21316" y="5386"/>
                </a:lnTo>
                <a:lnTo>
                  <a:pt x="23503" y="6323"/>
                </a:lnTo>
                <a:lnTo>
                  <a:pt x="25272" y="8189"/>
                </a:lnTo>
                <a:lnTo>
                  <a:pt x="26335" y="9354"/>
                </a:lnTo>
                <a:lnTo>
                  <a:pt x="27160" y="11220"/>
                </a:lnTo>
                <a:lnTo>
                  <a:pt x="27742" y="13795"/>
                </a:lnTo>
                <a:lnTo>
                  <a:pt x="34247" y="13283"/>
                </a:lnTo>
                <a:lnTo>
                  <a:pt x="33720" y="9133"/>
                </a:lnTo>
                <a:lnTo>
                  <a:pt x="32108" y="5881"/>
                </a:lnTo>
                <a:lnTo>
                  <a:pt x="31543" y="5386"/>
                </a:lnTo>
                <a:close/>
              </a:path>
              <a:path w="78104" h="54609">
                <a:moveTo>
                  <a:pt x="63178" y="0"/>
                </a:moveTo>
                <a:lnTo>
                  <a:pt x="56437" y="0"/>
                </a:lnTo>
                <a:lnTo>
                  <a:pt x="53220" y="1047"/>
                </a:lnTo>
                <a:lnTo>
                  <a:pt x="48107" y="5220"/>
                </a:lnTo>
                <a:lnTo>
                  <a:pt x="46180" y="8181"/>
                </a:lnTo>
                <a:lnTo>
                  <a:pt x="43584" y="15874"/>
                </a:lnTo>
                <a:lnTo>
                  <a:pt x="42939" y="20953"/>
                </a:lnTo>
                <a:lnTo>
                  <a:pt x="42939" y="37283"/>
                </a:lnTo>
                <a:lnTo>
                  <a:pt x="44693" y="44512"/>
                </a:lnTo>
                <a:lnTo>
                  <a:pt x="51144" y="52638"/>
                </a:lnTo>
                <a:lnTo>
                  <a:pt x="55179" y="54480"/>
                </a:lnTo>
                <a:lnTo>
                  <a:pt x="64216" y="54480"/>
                </a:lnTo>
                <a:lnTo>
                  <a:pt x="67449" y="53433"/>
                </a:lnTo>
                <a:lnTo>
                  <a:pt x="72562" y="49236"/>
                </a:lnTo>
                <a:lnTo>
                  <a:pt x="72654" y="49094"/>
                </a:lnTo>
                <a:lnTo>
                  <a:pt x="57311" y="49094"/>
                </a:lnTo>
                <a:lnTo>
                  <a:pt x="54785" y="47646"/>
                </a:lnTo>
                <a:lnTo>
                  <a:pt x="50687" y="41850"/>
                </a:lnTo>
                <a:lnTo>
                  <a:pt x="49664" y="36023"/>
                </a:lnTo>
                <a:lnTo>
                  <a:pt x="49669" y="18480"/>
                </a:lnTo>
                <a:lnTo>
                  <a:pt x="50789" y="12495"/>
                </a:lnTo>
                <a:lnTo>
                  <a:pt x="54841" y="6700"/>
                </a:lnTo>
                <a:lnTo>
                  <a:pt x="57240" y="5424"/>
                </a:lnTo>
                <a:lnTo>
                  <a:pt x="72352" y="5424"/>
                </a:lnTo>
                <a:lnTo>
                  <a:pt x="71783" y="4543"/>
                </a:lnTo>
                <a:lnTo>
                  <a:pt x="69998" y="2882"/>
                </a:lnTo>
                <a:lnTo>
                  <a:pt x="65687" y="575"/>
                </a:lnTo>
                <a:lnTo>
                  <a:pt x="63178" y="0"/>
                </a:lnTo>
                <a:close/>
              </a:path>
              <a:path w="78104" h="54609">
                <a:moveTo>
                  <a:pt x="72352" y="5424"/>
                </a:moveTo>
                <a:lnTo>
                  <a:pt x="63296" y="5424"/>
                </a:lnTo>
                <a:lnTo>
                  <a:pt x="65852" y="6866"/>
                </a:lnTo>
                <a:lnTo>
                  <a:pt x="69943" y="12646"/>
                </a:lnTo>
                <a:lnTo>
                  <a:pt x="70848" y="17771"/>
                </a:lnTo>
                <a:lnTo>
                  <a:pt x="70968" y="36023"/>
                </a:lnTo>
                <a:lnTo>
                  <a:pt x="69943" y="41819"/>
                </a:lnTo>
                <a:lnTo>
                  <a:pt x="65852" y="47646"/>
                </a:lnTo>
                <a:lnTo>
                  <a:pt x="63320" y="49094"/>
                </a:lnTo>
                <a:lnTo>
                  <a:pt x="72654" y="49094"/>
                </a:lnTo>
                <a:lnTo>
                  <a:pt x="74482" y="46268"/>
                </a:lnTo>
                <a:lnTo>
                  <a:pt x="77054" y="38575"/>
                </a:lnTo>
                <a:lnTo>
                  <a:pt x="77699" y="33520"/>
                </a:lnTo>
                <a:lnTo>
                  <a:pt x="77602" y="20953"/>
                </a:lnTo>
                <a:lnTo>
                  <a:pt x="77297" y="17771"/>
                </a:lnTo>
                <a:lnTo>
                  <a:pt x="75700" y="11535"/>
                </a:lnTo>
                <a:lnTo>
                  <a:pt x="74591" y="8889"/>
                </a:lnTo>
                <a:lnTo>
                  <a:pt x="72352" y="542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8189915" y="7471826"/>
            <a:ext cx="77470" cy="54610"/>
          </a:xfrm>
          <a:custGeom>
            <a:avLst/>
            <a:gdLst/>
            <a:ahLst/>
            <a:cxnLst/>
            <a:rect l="l" t="t" r="r" b="b"/>
            <a:pathLst>
              <a:path w="77470" h="54609">
                <a:moveTo>
                  <a:pt x="34499" y="913"/>
                </a:moveTo>
                <a:lnTo>
                  <a:pt x="0" y="913"/>
                </a:lnTo>
                <a:lnTo>
                  <a:pt x="0" y="7205"/>
                </a:lnTo>
                <a:lnTo>
                  <a:pt x="26099" y="7205"/>
                </a:lnTo>
                <a:lnTo>
                  <a:pt x="22779" y="10992"/>
                </a:lnTo>
                <a:lnTo>
                  <a:pt x="7528" y="49379"/>
                </a:lnTo>
                <a:lnTo>
                  <a:pt x="7449" y="53575"/>
                </a:lnTo>
                <a:lnTo>
                  <a:pt x="14174" y="53575"/>
                </a:lnTo>
                <a:lnTo>
                  <a:pt x="14544" y="48260"/>
                </a:lnTo>
                <a:lnTo>
                  <a:pt x="15378" y="43370"/>
                </a:lnTo>
                <a:lnTo>
                  <a:pt x="16683" y="38906"/>
                </a:lnTo>
                <a:lnTo>
                  <a:pt x="18501" y="32575"/>
                </a:lnTo>
                <a:lnTo>
                  <a:pt x="21080" y="26410"/>
                </a:lnTo>
                <a:lnTo>
                  <a:pt x="27743" y="14425"/>
                </a:lnTo>
                <a:lnTo>
                  <a:pt x="31109" y="9621"/>
                </a:lnTo>
                <a:lnTo>
                  <a:pt x="34499" y="6008"/>
                </a:lnTo>
                <a:lnTo>
                  <a:pt x="34499" y="913"/>
                </a:lnTo>
                <a:close/>
              </a:path>
              <a:path w="77470" h="54609">
                <a:moveTo>
                  <a:pt x="62447" y="0"/>
                </a:moveTo>
                <a:lnTo>
                  <a:pt x="55706" y="0"/>
                </a:lnTo>
                <a:lnTo>
                  <a:pt x="52489" y="1039"/>
                </a:lnTo>
                <a:lnTo>
                  <a:pt x="47376" y="5213"/>
                </a:lnTo>
                <a:lnTo>
                  <a:pt x="45449" y="8181"/>
                </a:lnTo>
                <a:lnTo>
                  <a:pt x="42853" y="15874"/>
                </a:lnTo>
                <a:lnTo>
                  <a:pt x="42208" y="20953"/>
                </a:lnTo>
                <a:lnTo>
                  <a:pt x="42208" y="37283"/>
                </a:lnTo>
                <a:lnTo>
                  <a:pt x="43962" y="44512"/>
                </a:lnTo>
                <a:lnTo>
                  <a:pt x="50412" y="52638"/>
                </a:lnTo>
                <a:lnTo>
                  <a:pt x="54448" y="54480"/>
                </a:lnTo>
                <a:lnTo>
                  <a:pt x="63485" y="54480"/>
                </a:lnTo>
                <a:lnTo>
                  <a:pt x="66718" y="53433"/>
                </a:lnTo>
                <a:lnTo>
                  <a:pt x="71831" y="49236"/>
                </a:lnTo>
                <a:lnTo>
                  <a:pt x="71923" y="49094"/>
                </a:lnTo>
                <a:lnTo>
                  <a:pt x="56579" y="49094"/>
                </a:lnTo>
                <a:lnTo>
                  <a:pt x="54048" y="47638"/>
                </a:lnTo>
                <a:lnTo>
                  <a:pt x="49956" y="41850"/>
                </a:lnTo>
                <a:lnTo>
                  <a:pt x="48933" y="36016"/>
                </a:lnTo>
                <a:lnTo>
                  <a:pt x="48939" y="18473"/>
                </a:lnTo>
                <a:lnTo>
                  <a:pt x="50058" y="12496"/>
                </a:lnTo>
                <a:lnTo>
                  <a:pt x="54109" y="6693"/>
                </a:lnTo>
                <a:lnTo>
                  <a:pt x="56509" y="5425"/>
                </a:lnTo>
                <a:lnTo>
                  <a:pt x="71622" y="5425"/>
                </a:lnTo>
                <a:lnTo>
                  <a:pt x="71052" y="4543"/>
                </a:lnTo>
                <a:lnTo>
                  <a:pt x="69267" y="2882"/>
                </a:lnTo>
                <a:lnTo>
                  <a:pt x="64956" y="575"/>
                </a:lnTo>
                <a:lnTo>
                  <a:pt x="62447" y="0"/>
                </a:lnTo>
                <a:close/>
              </a:path>
              <a:path w="77470" h="54609">
                <a:moveTo>
                  <a:pt x="71622" y="5425"/>
                </a:moveTo>
                <a:lnTo>
                  <a:pt x="62565" y="5425"/>
                </a:lnTo>
                <a:lnTo>
                  <a:pt x="65121" y="6866"/>
                </a:lnTo>
                <a:lnTo>
                  <a:pt x="69212" y="12638"/>
                </a:lnTo>
                <a:lnTo>
                  <a:pt x="70117" y="17763"/>
                </a:lnTo>
                <a:lnTo>
                  <a:pt x="70238" y="36016"/>
                </a:lnTo>
                <a:lnTo>
                  <a:pt x="69212" y="41819"/>
                </a:lnTo>
                <a:lnTo>
                  <a:pt x="65108" y="47646"/>
                </a:lnTo>
                <a:lnTo>
                  <a:pt x="62589" y="49094"/>
                </a:lnTo>
                <a:lnTo>
                  <a:pt x="71923" y="49094"/>
                </a:lnTo>
                <a:lnTo>
                  <a:pt x="73751" y="46260"/>
                </a:lnTo>
                <a:lnTo>
                  <a:pt x="76323" y="38575"/>
                </a:lnTo>
                <a:lnTo>
                  <a:pt x="76968" y="33520"/>
                </a:lnTo>
                <a:lnTo>
                  <a:pt x="76871" y="20953"/>
                </a:lnTo>
                <a:lnTo>
                  <a:pt x="76566" y="17763"/>
                </a:lnTo>
                <a:lnTo>
                  <a:pt x="74969" y="11527"/>
                </a:lnTo>
                <a:lnTo>
                  <a:pt x="73860" y="8889"/>
                </a:lnTo>
                <a:lnTo>
                  <a:pt x="71622" y="542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8189404" y="7218611"/>
            <a:ext cx="78105" cy="54610"/>
          </a:xfrm>
          <a:custGeom>
            <a:avLst/>
            <a:gdLst/>
            <a:ahLst/>
            <a:cxnLst/>
            <a:rect l="l" t="t" r="r" b="b"/>
            <a:pathLst>
              <a:path w="78104" h="54609">
                <a:moveTo>
                  <a:pt x="22103" y="0"/>
                </a:moveTo>
                <a:lnTo>
                  <a:pt x="12821" y="0"/>
                </a:lnTo>
                <a:lnTo>
                  <a:pt x="9116" y="1338"/>
                </a:lnTo>
                <a:lnTo>
                  <a:pt x="6239" y="4094"/>
                </a:lnTo>
                <a:lnTo>
                  <a:pt x="3540" y="6613"/>
                </a:lnTo>
                <a:lnTo>
                  <a:pt x="2147" y="9921"/>
                </a:lnTo>
                <a:lnTo>
                  <a:pt x="2173" y="16424"/>
                </a:lnTo>
                <a:lnTo>
                  <a:pt x="2823" y="18582"/>
                </a:lnTo>
                <a:lnTo>
                  <a:pt x="5431" y="22244"/>
                </a:lnTo>
                <a:lnTo>
                  <a:pt x="7433" y="23661"/>
                </a:lnTo>
                <a:lnTo>
                  <a:pt x="10147" y="24653"/>
                </a:lnTo>
                <a:lnTo>
                  <a:pt x="6898" y="25503"/>
                </a:lnTo>
                <a:lnTo>
                  <a:pt x="4396" y="27094"/>
                </a:lnTo>
                <a:lnTo>
                  <a:pt x="881" y="31779"/>
                </a:lnTo>
                <a:lnTo>
                  <a:pt x="0" y="34685"/>
                </a:lnTo>
                <a:lnTo>
                  <a:pt x="35" y="42897"/>
                </a:lnTo>
                <a:lnTo>
                  <a:pt x="1612" y="46700"/>
                </a:lnTo>
                <a:lnTo>
                  <a:pt x="8085" y="52945"/>
                </a:lnTo>
                <a:lnTo>
                  <a:pt x="12301" y="54496"/>
                </a:lnTo>
                <a:lnTo>
                  <a:pt x="22818" y="54496"/>
                </a:lnTo>
                <a:lnTo>
                  <a:pt x="27067" y="52936"/>
                </a:lnTo>
                <a:lnTo>
                  <a:pt x="31039" y="49110"/>
                </a:lnTo>
                <a:lnTo>
                  <a:pt x="15621" y="49110"/>
                </a:lnTo>
                <a:lnTo>
                  <a:pt x="13741" y="48630"/>
                </a:lnTo>
                <a:lnTo>
                  <a:pt x="10241" y="46700"/>
                </a:lnTo>
                <a:lnTo>
                  <a:pt x="8935" y="45362"/>
                </a:lnTo>
                <a:lnTo>
                  <a:pt x="7166" y="41866"/>
                </a:lnTo>
                <a:lnTo>
                  <a:pt x="6725" y="40063"/>
                </a:lnTo>
                <a:lnTo>
                  <a:pt x="6762" y="35039"/>
                </a:lnTo>
                <a:lnTo>
                  <a:pt x="7739" y="32582"/>
                </a:lnTo>
                <a:lnTo>
                  <a:pt x="11783" y="28511"/>
                </a:lnTo>
                <a:lnTo>
                  <a:pt x="14339" y="27487"/>
                </a:lnTo>
                <a:lnTo>
                  <a:pt x="30884" y="27487"/>
                </a:lnTo>
                <a:lnTo>
                  <a:pt x="28356" y="25716"/>
                </a:lnTo>
                <a:lnTo>
                  <a:pt x="25084" y="24653"/>
                </a:lnTo>
                <a:lnTo>
                  <a:pt x="27727" y="23661"/>
                </a:lnTo>
                <a:lnTo>
                  <a:pt x="29701" y="22244"/>
                </a:lnTo>
                <a:lnTo>
                  <a:pt x="15000" y="22141"/>
                </a:lnTo>
                <a:lnTo>
                  <a:pt x="12892" y="21338"/>
                </a:lnTo>
                <a:lnTo>
                  <a:pt x="9643" y="18141"/>
                </a:lnTo>
                <a:lnTo>
                  <a:pt x="8889" y="16220"/>
                </a:lnTo>
                <a:lnTo>
                  <a:pt x="8833" y="11338"/>
                </a:lnTo>
                <a:lnTo>
                  <a:pt x="9659" y="9369"/>
                </a:lnTo>
                <a:lnTo>
                  <a:pt x="12955" y="6220"/>
                </a:lnTo>
                <a:lnTo>
                  <a:pt x="15031" y="5432"/>
                </a:lnTo>
                <a:lnTo>
                  <a:pt x="30102" y="5432"/>
                </a:lnTo>
                <a:lnTo>
                  <a:pt x="28606" y="4015"/>
                </a:lnTo>
                <a:lnTo>
                  <a:pt x="25846" y="1338"/>
                </a:lnTo>
                <a:lnTo>
                  <a:pt x="22103" y="0"/>
                </a:lnTo>
                <a:close/>
              </a:path>
              <a:path w="78104" h="54609">
                <a:moveTo>
                  <a:pt x="30884" y="27487"/>
                </a:moveTo>
                <a:lnTo>
                  <a:pt x="20569" y="27487"/>
                </a:lnTo>
                <a:lnTo>
                  <a:pt x="23188" y="28519"/>
                </a:lnTo>
                <a:lnTo>
                  <a:pt x="27380" y="32645"/>
                </a:lnTo>
                <a:lnTo>
                  <a:pt x="28349" y="35039"/>
                </a:lnTo>
                <a:lnTo>
                  <a:pt x="28434" y="41511"/>
                </a:lnTo>
                <a:lnTo>
                  <a:pt x="27412" y="44078"/>
                </a:lnTo>
                <a:lnTo>
                  <a:pt x="23338" y="48102"/>
                </a:lnTo>
                <a:lnTo>
                  <a:pt x="20758" y="49110"/>
                </a:lnTo>
                <a:lnTo>
                  <a:pt x="31039" y="49110"/>
                </a:lnTo>
                <a:lnTo>
                  <a:pt x="33509" y="46732"/>
                </a:lnTo>
                <a:lnTo>
                  <a:pt x="35121" y="42897"/>
                </a:lnTo>
                <a:lnTo>
                  <a:pt x="35014" y="34685"/>
                </a:lnTo>
                <a:lnTo>
                  <a:pt x="34263" y="32196"/>
                </a:lnTo>
                <a:lnTo>
                  <a:pt x="30884" y="27487"/>
                </a:lnTo>
                <a:close/>
              </a:path>
              <a:path w="78104" h="54609">
                <a:moveTo>
                  <a:pt x="30102" y="5432"/>
                </a:moveTo>
                <a:lnTo>
                  <a:pt x="19995" y="5432"/>
                </a:lnTo>
                <a:lnTo>
                  <a:pt x="22063" y="6220"/>
                </a:lnTo>
                <a:lnTo>
                  <a:pt x="25383" y="9527"/>
                </a:lnTo>
                <a:lnTo>
                  <a:pt x="26150" y="11338"/>
                </a:lnTo>
                <a:lnTo>
                  <a:pt x="26132" y="16424"/>
                </a:lnTo>
                <a:lnTo>
                  <a:pt x="25406" y="18165"/>
                </a:lnTo>
                <a:lnTo>
                  <a:pt x="22181" y="21346"/>
                </a:lnTo>
                <a:lnTo>
                  <a:pt x="20120" y="22141"/>
                </a:lnTo>
                <a:lnTo>
                  <a:pt x="29774" y="22141"/>
                </a:lnTo>
                <a:lnTo>
                  <a:pt x="32289" y="18582"/>
                </a:lnTo>
                <a:lnTo>
                  <a:pt x="32942" y="16424"/>
                </a:lnTo>
                <a:lnTo>
                  <a:pt x="32874" y="9921"/>
                </a:lnTo>
                <a:lnTo>
                  <a:pt x="31518" y="6771"/>
                </a:lnTo>
                <a:lnTo>
                  <a:pt x="30102" y="5432"/>
                </a:lnTo>
                <a:close/>
              </a:path>
              <a:path w="78104" h="54609">
                <a:moveTo>
                  <a:pt x="62958" y="0"/>
                </a:moveTo>
                <a:lnTo>
                  <a:pt x="56217" y="0"/>
                </a:lnTo>
                <a:lnTo>
                  <a:pt x="53000" y="1023"/>
                </a:lnTo>
                <a:lnTo>
                  <a:pt x="50444" y="3149"/>
                </a:lnTo>
                <a:lnTo>
                  <a:pt x="47887" y="5196"/>
                </a:lnTo>
                <a:lnTo>
                  <a:pt x="45960" y="8188"/>
                </a:lnTo>
                <a:lnTo>
                  <a:pt x="43364" y="15889"/>
                </a:lnTo>
                <a:lnTo>
                  <a:pt x="42719" y="20960"/>
                </a:lnTo>
                <a:lnTo>
                  <a:pt x="42719" y="37291"/>
                </a:lnTo>
                <a:lnTo>
                  <a:pt x="44473" y="44527"/>
                </a:lnTo>
                <a:lnTo>
                  <a:pt x="50923" y="52653"/>
                </a:lnTo>
                <a:lnTo>
                  <a:pt x="54959" y="54496"/>
                </a:lnTo>
                <a:lnTo>
                  <a:pt x="63996" y="54496"/>
                </a:lnTo>
                <a:lnTo>
                  <a:pt x="67229" y="53448"/>
                </a:lnTo>
                <a:lnTo>
                  <a:pt x="72342" y="49252"/>
                </a:lnTo>
                <a:lnTo>
                  <a:pt x="72434" y="49110"/>
                </a:lnTo>
                <a:lnTo>
                  <a:pt x="57090" y="49110"/>
                </a:lnTo>
                <a:lnTo>
                  <a:pt x="54559" y="47653"/>
                </a:lnTo>
                <a:lnTo>
                  <a:pt x="50467" y="41858"/>
                </a:lnTo>
                <a:lnTo>
                  <a:pt x="49444" y="36031"/>
                </a:lnTo>
                <a:lnTo>
                  <a:pt x="49449" y="18488"/>
                </a:lnTo>
                <a:lnTo>
                  <a:pt x="50569" y="12519"/>
                </a:lnTo>
                <a:lnTo>
                  <a:pt x="54620" y="6692"/>
                </a:lnTo>
                <a:lnTo>
                  <a:pt x="57020" y="5432"/>
                </a:lnTo>
                <a:lnTo>
                  <a:pt x="72137" y="5432"/>
                </a:lnTo>
                <a:lnTo>
                  <a:pt x="71563" y="4566"/>
                </a:lnTo>
                <a:lnTo>
                  <a:pt x="69778" y="2912"/>
                </a:lnTo>
                <a:lnTo>
                  <a:pt x="65467" y="550"/>
                </a:lnTo>
                <a:lnTo>
                  <a:pt x="62958" y="0"/>
                </a:lnTo>
                <a:close/>
              </a:path>
              <a:path w="78104" h="54609">
                <a:moveTo>
                  <a:pt x="72137" y="5432"/>
                </a:moveTo>
                <a:lnTo>
                  <a:pt x="63076" y="5432"/>
                </a:lnTo>
                <a:lnTo>
                  <a:pt x="65632" y="6850"/>
                </a:lnTo>
                <a:lnTo>
                  <a:pt x="69723" y="12677"/>
                </a:lnTo>
                <a:lnTo>
                  <a:pt x="70628" y="17779"/>
                </a:lnTo>
                <a:lnTo>
                  <a:pt x="70749" y="36031"/>
                </a:lnTo>
                <a:lnTo>
                  <a:pt x="69723" y="41827"/>
                </a:lnTo>
                <a:lnTo>
                  <a:pt x="65619" y="47661"/>
                </a:lnTo>
                <a:lnTo>
                  <a:pt x="63100" y="49110"/>
                </a:lnTo>
                <a:lnTo>
                  <a:pt x="72434" y="49110"/>
                </a:lnTo>
                <a:lnTo>
                  <a:pt x="74262" y="46275"/>
                </a:lnTo>
                <a:lnTo>
                  <a:pt x="76834" y="38583"/>
                </a:lnTo>
                <a:lnTo>
                  <a:pt x="77479" y="33535"/>
                </a:lnTo>
                <a:lnTo>
                  <a:pt x="77381" y="20960"/>
                </a:lnTo>
                <a:lnTo>
                  <a:pt x="77077" y="17779"/>
                </a:lnTo>
                <a:lnTo>
                  <a:pt x="75480" y="11575"/>
                </a:lnTo>
                <a:lnTo>
                  <a:pt x="74371" y="8897"/>
                </a:lnTo>
                <a:lnTo>
                  <a:pt x="72971" y="6692"/>
                </a:lnTo>
                <a:lnTo>
                  <a:pt x="72137" y="5432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8189475" y="6965459"/>
            <a:ext cx="77470" cy="54610"/>
          </a:xfrm>
          <a:custGeom>
            <a:avLst/>
            <a:gdLst/>
            <a:ahLst/>
            <a:cxnLst/>
            <a:rect l="l" t="t" r="r" b="b"/>
            <a:pathLst>
              <a:path w="77470" h="54609">
                <a:moveTo>
                  <a:pt x="7275" y="40629"/>
                </a:moveTo>
                <a:lnTo>
                  <a:pt x="983" y="41181"/>
                </a:lnTo>
                <a:lnTo>
                  <a:pt x="1517" y="45433"/>
                </a:lnTo>
                <a:lnTo>
                  <a:pt x="3106" y="48661"/>
                </a:lnTo>
                <a:lnTo>
                  <a:pt x="5750" y="50945"/>
                </a:lnTo>
                <a:lnTo>
                  <a:pt x="8384" y="53307"/>
                </a:lnTo>
                <a:lnTo>
                  <a:pt x="11790" y="54410"/>
                </a:lnTo>
                <a:lnTo>
                  <a:pt x="19892" y="54410"/>
                </a:lnTo>
                <a:lnTo>
                  <a:pt x="23314" y="53386"/>
                </a:lnTo>
                <a:lnTo>
                  <a:pt x="29150" y="49134"/>
                </a:lnTo>
                <a:lnTo>
                  <a:pt x="13757" y="49055"/>
                </a:lnTo>
                <a:lnTo>
                  <a:pt x="11830" y="48425"/>
                </a:lnTo>
                <a:lnTo>
                  <a:pt x="8825" y="45748"/>
                </a:lnTo>
                <a:lnTo>
                  <a:pt x="7810" y="43543"/>
                </a:lnTo>
                <a:lnTo>
                  <a:pt x="7275" y="40629"/>
                </a:lnTo>
                <a:close/>
              </a:path>
              <a:path w="77470" h="54609">
                <a:moveTo>
                  <a:pt x="35050" y="28425"/>
                </a:moveTo>
                <a:lnTo>
                  <a:pt x="28505" y="28425"/>
                </a:lnTo>
                <a:lnTo>
                  <a:pt x="28419" y="33464"/>
                </a:lnTo>
                <a:lnTo>
                  <a:pt x="28253" y="34803"/>
                </a:lnTo>
                <a:lnTo>
                  <a:pt x="18123" y="49055"/>
                </a:lnTo>
                <a:lnTo>
                  <a:pt x="29207" y="49055"/>
                </a:lnTo>
                <a:lnTo>
                  <a:pt x="31353" y="46063"/>
                </a:lnTo>
                <a:lnTo>
                  <a:pt x="34311" y="38031"/>
                </a:lnTo>
                <a:lnTo>
                  <a:pt x="34932" y="33464"/>
                </a:lnTo>
                <a:lnTo>
                  <a:pt x="35050" y="28425"/>
                </a:lnTo>
                <a:close/>
              </a:path>
              <a:path w="77470" h="54609">
                <a:moveTo>
                  <a:pt x="20231" y="0"/>
                </a:moveTo>
                <a:lnTo>
                  <a:pt x="11963" y="0"/>
                </a:lnTo>
                <a:lnTo>
                  <a:pt x="7968" y="1653"/>
                </a:lnTo>
                <a:lnTo>
                  <a:pt x="4782" y="4881"/>
                </a:lnTo>
                <a:lnTo>
                  <a:pt x="1597" y="8189"/>
                </a:lnTo>
                <a:lnTo>
                  <a:pt x="0" y="12598"/>
                </a:lnTo>
                <a:lnTo>
                  <a:pt x="0" y="23228"/>
                </a:lnTo>
                <a:lnTo>
                  <a:pt x="1526" y="27480"/>
                </a:lnTo>
                <a:lnTo>
                  <a:pt x="4585" y="30630"/>
                </a:lnTo>
                <a:lnTo>
                  <a:pt x="7637" y="33858"/>
                </a:lnTo>
                <a:lnTo>
                  <a:pt x="11374" y="35433"/>
                </a:lnTo>
                <a:lnTo>
                  <a:pt x="18421" y="35433"/>
                </a:lnTo>
                <a:lnTo>
                  <a:pt x="20875" y="34803"/>
                </a:lnTo>
                <a:lnTo>
                  <a:pt x="23141" y="33464"/>
                </a:lnTo>
                <a:lnTo>
                  <a:pt x="25406" y="32204"/>
                </a:lnTo>
                <a:lnTo>
                  <a:pt x="27200" y="30472"/>
                </a:lnTo>
                <a:lnTo>
                  <a:pt x="27702" y="29685"/>
                </a:lnTo>
                <a:lnTo>
                  <a:pt x="14378" y="29685"/>
                </a:lnTo>
                <a:lnTo>
                  <a:pt x="11845" y="28582"/>
                </a:lnTo>
                <a:lnTo>
                  <a:pt x="7755" y="24330"/>
                </a:lnTo>
                <a:lnTo>
                  <a:pt x="6725" y="21574"/>
                </a:lnTo>
                <a:lnTo>
                  <a:pt x="6781" y="14251"/>
                </a:lnTo>
                <a:lnTo>
                  <a:pt x="7810" y="11338"/>
                </a:lnTo>
                <a:lnTo>
                  <a:pt x="12121" y="6613"/>
                </a:lnTo>
                <a:lnTo>
                  <a:pt x="14653" y="5354"/>
                </a:lnTo>
                <a:lnTo>
                  <a:pt x="29719" y="5354"/>
                </a:lnTo>
                <a:lnTo>
                  <a:pt x="29143" y="4645"/>
                </a:lnTo>
                <a:lnTo>
                  <a:pt x="23401" y="866"/>
                </a:lnTo>
                <a:lnTo>
                  <a:pt x="20231" y="0"/>
                </a:lnTo>
                <a:close/>
              </a:path>
              <a:path w="77470" h="54609">
                <a:moveTo>
                  <a:pt x="29719" y="5354"/>
                </a:moveTo>
                <a:lnTo>
                  <a:pt x="20372" y="5354"/>
                </a:lnTo>
                <a:lnTo>
                  <a:pt x="22779" y="6456"/>
                </a:lnTo>
                <a:lnTo>
                  <a:pt x="24777" y="8661"/>
                </a:lnTo>
                <a:lnTo>
                  <a:pt x="26775" y="10945"/>
                </a:lnTo>
                <a:lnTo>
                  <a:pt x="27782" y="13857"/>
                </a:lnTo>
                <a:lnTo>
                  <a:pt x="27729" y="21574"/>
                </a:lnTo>
                <a:lnTo>
                  <a:pt x="26806" y="24330"/>
                </a:lnTo>
                <a:lnTo>
                  <a:pt x="22897" y="28582"/>
                </a:lnTo>
                <a:lnTo>
                  <a:pt x="20411" y="29685"/>
                </a:lnTo>
                <a:lnTo>
                  <a:pt x="27702" y="29685"/>
                </a:lnTo>
                <a:lnTo>
                  <a:pt x="28505" y="28425"/>
                </a:lnTo>
                <a:lnTo>
                  <a:pt x="35050" y="28425"/>
                </a:lnTo>
                <a:lnTo>
                  <a:pt x="35050" y="19212"/>
                </a:lnTo>
                <a:lnTo>
                  <a:pt x="34303" y="14251"/>
                </a:lnTo>
                <a:lnTo>
                  <a:pt x="31321" y="7323"/>
                </a:lnTo>
                <a:lnTo>
                  <a:pt x="29719" y="5354"/>
                </a:lnTo>
                <a:close/>
              </a:path>
              <a:path w="77470" h="54609">
                <a:moveTo>
                  <a:pt x="62887" y="0"/>
                </a:moveTo>
                <a:lnTo>
                  <a:pt x="56146" y="0"/>
                </a:lnTo>
                <a:lnTo>
                  <a:pt x="52929" y="1023"/>
                </a:lnTo>
                <a:lnTo>
                  <a:pt x="42648" y="20944"/>
                </a:lnTo>
                <a:lnTo>
                  <a:pt x="42648" y="37244"/>
                </a:lnTo>
                <a:lnTo>
                  <a:pt x="44402" y="44488"/>
                </a:lnTo>
                <a:lnTo>
                  <a:pt x="50853" y="52598"/>
                </a:lnTo>
                <a:lnTo>
                  <a:pt x="54888" y="54410"/>
                </a:lnTo>
                <a:lnTo>
                  <a:pt x="63925" y="54410"/>
                </a:lnTo>
                <a:lnTo>
                  <a:pt x="67158" y="53386"/>
                </a:lnTo>
                <a:lnTo>
                  <a:pt x="69715" y="51260"/>
                </a:lnTo>
                <a:lnTo>
                  <a:pt x="72271" y="49212"/>
                </a:lnTo>
                <a:lnTo>
                  <a:pt x="72373" y="49055"/>
                </a:lnTo>
                <a:lnTo>
                  <a:pt x="57020" y="49055"/>
                </a:lnTo>
                <a:lnTo>
                  <a:pt x="54494" y="47638"/>
                </a:lnTo>
                <a:lnTo>
                  <a:pt x="50396" y="41811"/>
                </a:lnTo>
                <a:lnTo>
                  <a:pt x="49373" y="35984"/>
                </a:lnTo>
                <a:lnTo>
                  <a:pt x="49388" y="18425"/>
                </a:lnTo>
                <a:lnTo>
                  <a:pt x="50498" y="12441"/>
                </a:lnTo>
                <a:lnTo>
                  <a:pt x="52756" y="9212"/>
                </a:lnTo>
                <a:lnTo>
                  <a:pt x="54550" y="6693"/>
                </a:lnTo>
                <a:lnTo>
                  <a:pt x="56949" y="5354"/>
                </a:lnTo>
                <a:lnTo>
                  <a:pt x="72045" y="5354"/>
                </a:lnTo>
                <a:lnTo>
                  <a:pt x="71492" y="4488"/>
                </a:lnTo>
                <a:lnTo>
                  <a:pt x="69707" y="2834"/>
                </a:lnTo>
                <a:lnTo>
                  <a:pt x="67551" y="1732"/>
                </a:lnTo>
                <a:lnTo>
                  <a:pt x="65396" y="550"/>
                </a:lnTo>
                <a:lnTo>
                  <a:pt x="62887" y="0"/>
                </a:lnTo>
                <a:close/>
              </a:path>
              <a:path w="77470" h="54609">
                <a:moveTo>
                  <a:pt x="72045" y="5354"/>
                </a:moveTo>
                <a:lnTo>
                  <a:pt x="63005" y="5354"/>
                </a:lnTo>
                <a:lnTo>
                  <a:pt x="65561" y="6850"/>
                </a:lnTo>
                <a:lnTo>
                  <a:pt x="67606" y="9685"/>
                </a:lnTo>
                <a:lnTo>
                  <a:pt x="69652" y="12598"/>
                </a:lnTo>
                <a:lnTo>
                  <a:pt x="70557" y="17716"/>
                </a:lnTo>
                <a:lnTo>
                  <a:pt x="70683" y="35984"/>
                </a:lnTo>
                <a:lnTo>
                  <a:pt x="69652" y="41811"/>
                </a:lnTo>
                <a:lnTo>
                  <a:pt x="65561" y="47638"/>
                </a:lnTo>
                <a:lnTo>
                  <a:pt x="63029" y="49055"/>
                </a:lnTo>
                <a:lnTo>
                  <a:pt x="72373" y="49055"/>
                </a:lnTo>
                <a:lnTo>
                  <a:pt x="74191" y="46220"/>
                </a:lnTo>
                <a:lnTo>
                  <a:pt x="76763" y="38503"/>
                </a:lnTo>
                <a:lnTo>
                  <a:pt x="77408" y="33464"/>
                </a:lnTo>
                <a:lnTo>
                  <a:pt x="77311" y="20944"/>
                </a:lnTo>
                <a:lnTo>
                  <a:pt x="77006" y="17716"/>
                </a:lnTo>
                <a:lnTo>
                  <a:pt x="75409" y="11495"/>
                </a:lnTo>
                <a:lnTo>
                  <a:pt x="74300" y="8819"/>
                </a:lnTo>
                <a:lnTo>
                  <a:pt x="72900" y="6693"/>
                </a:lnTo>
                <a:lnTo>
                  <a:pt x="72045" y="535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8153197" y="6205845"/>
            <a:ext cx="115570" cy="54610"/>
          </a:xfrm>
          <a:custGeom>
            <a:avLst/>
            <a:gdLst/>
            <a:ahLst/>
            <a:cxnLst/>
            <a:rect l="l" t="t" r="r" b="b"/>
            <a:pathLst>
              <a:path w="115570" h="54610">
                <a:moveTo>
                  <a:pt x="19633" y="11811"/>
                </a:moveTo>
                <a:lnTo>
                  <a:pt x="13088" y="11811"/>
                </a:lnTo>
                <a:lnTo>
                  <a:pt x="13088" y="53543"/>
                </a:lnTo>
                <a:lnTo>
                  <a:pt x="19633" y="53543"/>
                </a:lnTo>
                <a:lnTo>
                  <a:pt x="19633" y="11811"/>
                </a:lnTo>
                <a:close/>
              </a:path>
              <a:path w="115570" h="54610">
                <a:moveTo>
                  <a:pt x="19633" y="0"/>
                </a:moveTo>
                <a:lnTo>
                  <a:pt x="15417" y="0"/>
                </a:lnTo>
                <a:lnTo>
                  <a:pt x="14276" y="2282"/>
                </a:lnTo>
                <a:lnTo>
                  <a:pt x="12341" y="4645"/>
                </a:lnTo>
                <a:lnTo>
                  <a:pt x="6859" y="9527"/>
                </a:lnTo>
                <a:lnTo>
                  <a:pt x="3658" y="11653"/>
                </a:lnTo>
                <a:lnTo>
                  <a:pt x="0" y="13385"/>
                </a:lnTo>
                <a:lnTo>
                  <a:pt x="0" y="19684"/>
                </a:lnTo>
                <a:lnTo>
                  <a:pt x="13088" y="11811"/>
                </a:lnTo>
                <a:lnTo>
                  <a:pt x="19633" y="11811"/>
                </a:lnTo>
                <a:lnTo>
                  <a:pt x="19633" y="0"/>
                </a:lnTo>
                <a:close/>
              </a:path>
              <a:path w="115570" h="54610">
                <a:moveTo>
                  <a:pt x="68723" y="5432"/>
                </a:moveTo>
                <a:lnTo>
                  <a:pt x="58176" y="5432"/>
                </a:lnTo>
                <a:lnTo>
                  <a:pt x="60591" y="6298"/>
                </a:lnTo>
                <a:lnTo>
                  <a:pt x="62447" y="8109"/>
                </a:lnTo>
                <a:lnTo>
                  <a:pt x="64296" y="9842"/>
                </a:lnTo>
                <a:lnTo>
                  <a:pt x="65223" y="12047"/>
                </a:lnTo>
                <a:lnTo>
                  <a:pt x="65223" y="17086"/>
                </a:lnTo>
                <a:lnTo>
                  <a:pt x="46692" y="36850"/>
                </a:lnTo>
                <a:lnTo>
                  <a:pt x="43844" y="39606"/>
                </a:lnTo>
                <a:lnTo>
                  <a:pt x="36749" y="51968"/>
                </a:lnTo>
                <a:lnTo>
                  <a:pt x="36797" y="53543"/>
                </a:lnTo>
                <a:lnTo>
                  <a:pt x="72028" y="53543"/>
                </a:lnTo>
                <a:lnTo>
                  <a:pt x="72028" y="47243"/>
                </a:lnTo>
                <a:lnTo>
                  <a:pt x="45881" y="47243"/>
                </a:lnTo>
                <a:lnTo>
                  <a:pt x="46613" y="46063"/>
                </a:lnTo>
                <a:lnTo>
                  <a:pt x="47533" y="44881"/>
                </a:lnTo>
                <a:lnTo>
                  <a:pt x="49760" y="42519"/>
                </a:lnTo>
                <a:lnTo>
                  <a:pt x="52284" y="40315"/>
                </a:lnTo>
                <a:lnTo>
                  <a:pt x="56209" y="37007"/>
                </a:lnTo>
                <a:lnTo>
                  <a:pt x="60913" y="32992"/>
                </a:lnTo>
                <a:lnTo>
                  <a:pt x="64272" y="29842"/>
                </a:lnTo>
                <a:lnTo>
                  <a:pt x="66301" y="27558"/>
                </a:lnTo>
                <a:lnTo>
                  <a:pt x="68323" y="25354"/>
                </a:lnTo>
                <a:lnTo>
                  <a:pt x="69770" y="23149"/>
                </a:lnTo>
                <a:lnTo>
                  <a:pt x="71517" y="19055"/>
                </a:lnTo>
                <a:lnTo>
                  <a:pt x="71917" y="17086"/>
                </a:lnTo>
                <a:lnTo>
                  <a:pt x="71882" y="10393"/>
                </a:lnTo>
                <a:lnTo>
                  <a:pt x="70463" y="7086"/>
                </a:lnTo>
                <a:lnTo>
                  <a:pt x="68723" y="5432"/>
                </a:lnTo>
                <a:close/>
              </a:path>
              <a:path w="115570" h="54610">
                <a:moveTo>
                  <a:pt x="60449" y="0"/>
                </a:moveTo>
                <a:lnTo>
                  <a:pt x="50271" y="0"/>
                </a:lnTo>
                <a:lnTo>
                  <a:pt x="46236" y="1259"/>
                </a:lnTo>
                <a:lnTo>
                  <a:pt x="43231" y="3936"/>
                </a:lnTo>
                <a:lnTo>
                  <a:pt x="40226" y="6535"/>
                </a:lnTo>
                <a:lnTo>
                  <a:pt x="38594" y="10157"/>
                </a:lnTo>
                <a:lnTo>
                  <a:pt x="38473" y="10551"/>
                </a:lnTo>
                <a:lnTo>
                  <a:pt x="38031" y="15433"/>
                </a:lnTo>
                <a:lnTo>
                  <a:pt x="44756" y="16063"/>
                </a:lnTo>
                <a:lnTo>
                  <a:pt x="44780" y="12755"/>
                </a:lnTo>
                <a:lnTo>
                  <a:pt x="45740" y="10157"/>
                </a:lnTo>
                <a:lnTo>
                  <a:pt x="49515" y="6377"/>
                </a:lnTo>
                <a:lnTo>
                  <a:pt x="52040" y="5432"/>
                </a:lnTo>
                <a:lnTo>
                  <a:pt x="68723" y="5432"/>
                </a:lnTo>
                <a:lnTo>
                  <a:pt x="64500" y="1416"/>
                </a:lnTo>
                <a:lnTo>
                  <a:pt x="60449" y="0"/>
                </a:lnTo>
                <a:close/>
              </a:path>
              <a:path w="115570" h="54610">
                <a:moveTo>
                  <a:pt x="100517" y="0"/>
                </a:moveTo>
                <a:lnTo>
                  <a:pt x="93777" y="0"/>
                </a:lnTo>
                <a:lnTo>
                  <a:pt x="90560" y="1022"/>
                </a:lnTo>
                <a:lnTo>
                  <a:pt x="80278" y="20944"/>
                </a:lnTo>
                <a:lnTo>
                  <a:pt x="80278" y="37244"/>
                </a:lnTo>
                <a:lnTo>
                  <a:pt x="82032" y="44487"/>
                </a:lnTo>
                <a:lnTo>
                  <a:pt x="88483" y="52598"/>
                </a:lnTo>
                <a:lnTo>
                  <a:pt x="92518" y="54488"/>
                </a:lnTo>
                <a:lnTo>
                  <a:pt x="101556" y="54488"/>
                </a:lnTo>
                <a:lnTo>
                  <a:pt x="104789" y="53386"/>
                </a:lnTo>
                <a:lnTo>
                  <a:pt x="107346" y="51338"/>
                </a:lnTo>
                <a:lnTo>
                  <a:pt x="109902" y="49212"/>
                </a:lnTo>
                <a:lnTo>
                  <a:pt x="110003" y="49055"/>
                </a:lnTo>
                <a:lnTo>
                  <a:pt x="94650" y="49055"/>
                </a:lnTo>
                <a:lnTo>
                  <a:pt x="92125" y="47637"/>
                </a:lnTo>
                <a:lnTo>
                  <a:pt x="88027" y="41811"/>
                </a:lnTo>
                <a:lnTo>
                  <a:pt x="87005" y="35984"/>
                </a:lnTo>
                <a:lnTo>
                  <a:pt x="87019" y="18425"/>
                </a:lnTo>
                <a:lnTo>
                  <a:pt x="88129" y="12441"/>
                </a:lnTo>
                <a:lnTo>
                  <a:pt x="90386" y="9212"/>
                </a:lnTo>
                <a:lnTo>
                  <a:pt x="92180" y="6692"/>
                </a:lnTo>
                <a:lnTo>
                  <a:pt x="94579" y="5432"/>
                </a:lnTo>
                <a:lnTo>
                  <a:pt x="109725" y="5432"/>
                </a:lnTo>
                <a:lnTo>
                  <a:pt x="109123" y="4488"/>
                </a:lnTo>
                <a:lnTo>
                  <a:pt x="107337" y="2834"/>
                </a:lnTo>
                <a:lnTo>
                  <a:pt x="105183" y="1732"/>
                </a:lnTo>
                <a:lnTo>
                  <a:pt x="103027" y="550"/>
                </a:lnTo>
                <a:lnTo>
                  <a:pt x="100517" y="0"/>
                </a:lnTo>
                <a:close/>
              </a:path>
              <a:path w="115570" h="54610">
                <a:moveTo>
                  <a:pt x="109725" y="5432"/>
                </a:moveTo>
                <a:lnTo>
                  <a:pt x="100636" y="5432"/>
                </a:lnTo>
                <a:lnTo>
                  <a:pt x="103184" y="6850"/>
                </a:lnTo>
                <a:lnTo>
                  <a:pt x="105237" y="9763"/>
                </a:lnTo>
                <a:lnTo>
                  <a:pt x="107282" y="12597"/>
                </a:lnTo>
                <a:lnTo>
                  <a:pt x="108181" y="17716"/>
                </a:lnTo>
                <a:lnTo>
                  <a:pt x="108305" y="35984"/>
                </a:lnTo>
                <a:lnTo>
                  <a:pt x="107282" y="41811"/>
                </a:lnTo>
                <a:lnTo>
                  <a:pt x="103184" y="47637"/>
                </a:lnTo>
                <a:lnTo>
                  <a:pt x="100659" y="49055"/>
                </a:lnTo>
                <a:lnTo>
                  <a:pt x="110003" y="49055"/>
                </a:lnTo>
                <a:lnTo>
                  <a:pt x="111821" y="46220"/>
                </a:lnTo>
                <a:lnTo>
                  <a:pt x="113103" y="42361"/>
                </a:lnTo>
                <a:lnTo>
                  <a:pt x="114393" y="38582"/>
                </a:lnTo>
                <a:lnTo>
                  <a:pt x="115031" y="33464"/>
                </a:lnTo>
                <a:lnTo>
                  <a:pt x="114936" y="20944"/>
                </a:lnTo>
                <a:lnTo>
                  <a:pt x="114637" y="17716"/>
                </a:lnTo>
                <a:lnTo>
                  <a:pt x="113032" y="11495"/>
                </a:lnTo>
                <a:lnTo>
                  <a:pt x="111931" y="8897"/>
                </a:lnTo>
                <a:lnTo>
                  <a:pt x="109725" y="5432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153197" y="5952614"/>
            <a:ext cx="115570" cy="54610"/>
          </a:xfrm>
          <a:custGeom>
            <a:avLst/>
            <a:gdLst/>
            <a:ahLst/>
            <a:cxnLst/>
            <a:rect l="l" t="t" r="r" b="b"/>
            <a:pathLst>
              <a:path w="115570" h="54610">
                <a:moveTo>
                  <a:pt x="19633" y="11811"/>
                </a:moveTo>
                <a:lnTo>
                  <a:pt x="13088" y="11811"/>
                </a:lnTo>
                <a:lnTo>
                  <a:pt x="13088" y="53544"/>
                </a:lnTo>
                <a:lnTo>
                  <a:pt x="19633" y="53544"/>
                </a:lnTo>
                <a:lnTo>
                  <a:pt x="19633" y="11811"/>
                </a:lnTo>
                <a:close/>
              </a:path>
              <a:path w="115570" h="54610">
                <a:moveTo>
                  <a:pt x="19633" y="0"/>
                </a:moveTo>
                <a:lnTo>
                  <a:pt x="15417" y="0"/>
                </a:lnTo>
                <a:lnTo>
                  <a:pt x="14276" y="2283"/>
                </a:lnTo>
                <a:lnTo>
                  <a:pt x="12341" y="4724"/>
                </a:lnTo>
                <a:lnTo>
                  <a:pt x="6859" y="9606"/>
                </a:lnTo>
                <a:lnTo>
                  <a:pt x="3658" y="11654"/>
                </a:lnTo>
                <a:lnTo>
                  <a:pt x="0" y="13386"/>
                </a:lnTo>
                <a:lnTo>
                  <a:pt x="0" y="19764"/>
                </a:lnTo>
                <a:lnTo>
                  <a:pt x="13088" y="11811"/>
                </a:lnTo>
                <a:lnTo>
                  <a:pt x="19633" y="11811"/>
                </a:lnTo>
                <a:lnTo>
                  <a:pt x="19633" y="0"/>
                </a:lnTo>
                <a:close/>
              </a:path>
              <a:path w="115570" h="54610">
                <a:moveTo>
                  <a:pt x="44214" y="38583"/>
                </a:moveTo>
                <a:lnTo>
                  <a:pt x="37669" y="39528"/>
                </a:lnTo>
                <a:lnTo>
                  <a:pt x="38102" y="43938"/>
                </a:lnTo>
                <a:lnTo>
                  <a:pt x="39864" y="47560"/>
                </a:lnTo>
                <a:lnTo>
                  <a:pt x="42955" y="50315"/>
                </a:lnTo>
                <a:lnTo>
                  <a:pt x="46047" y="53150"/>
                </a:lnTo>
                <a:lnTo>
                  <a:pt x="49933" y="54489"/>
                </a:lnTo>
                <a:lnTo>
                  <a:pt x="59796" y="54489"/>
                </a:lnTo>
                <a:lnTo>
                  <a:pt x="64083" y="52914"/>
                </a:lnTo>
                <a:lnTo>
                  <a:pt x="68057" y="49134"/>
                </a:lnTo>
                <a:lnTo>
                  <a:pt x="52048" y="49134"/>
                </a:lnTo>
                <a:lnTo>
                  <a:pt x="49853" y="48268"/>
                </a:lnTo>
                <a:lnTo>
                  <a:pt x="48044" y="46614"/>
                </a:lnTo>
                <a:lnTo>
                  <a:pt x="46243" y="45040"/>
                </a:lnTo>
                <a:lnTo>
                  <a:pt x="44961" y="42362"/>
                </a:lnTo>
                <a:lnTo>
                  <a:pt x="44214" y="38583"/>
                </a:lnTo>
                <a:close/>
              </a:path>
              <a:path w="115570" h="54610">
                <a:moveTo>
                  <a:pt x="68687" y="27559"/>
                </a:moveTo>
                <a:lnTo>
                  <a:pt x="58223" y="27559"/>
                </a:lnTo>
                <a:lnTo>
                  <a:pt x="60717" y="28583"/>
                </a:lnTo>
                <a:lnTo>
                  <a:pt x="62683" y="30551"/>
                </a:lnTo>
                <a:lnTo>
                  <a:pt x="64641" y="32441"/>
                </a:lnTo>
                <a:lnTo>
                  <a:pt x="65625" y="34961"/>
                </a:lnTo>
                <a:lnTo>
                  <a:pt x="65625" y="41102"/>
                </a:lnTo>
                <a:lnTo>
                  <a:pt x="64563" y="43780"/>
                </a:lnTo>
                <a:lnTo>
                  <a:pt x="60323" y="48032"/>
                </a:lnTo>
                <a:lnTo>
                  <a:pt x="57727" y="49134"/>
                </a:lnTo>
                <a:lnTo>
                  <a:pt x="68057" y="49134"/>
                </a:lnTo>
                <a:lnTo>
                  <a:pt x="70872" y="46457"/>
                </a:lnTo>
                <a:lnTo>
                  <a:pt x="72570" y="42441"/>
                </a:lnTo>
                <a:lnTo>
                  <a:pt x="72570" y="34409"/>
                </a:lnTo>
                <a:lnTo>
                  <a:pt x="71697" y="31496"/>
                </a:lnTo>
                <a:lnTo>
                  <a:pt x="68687" y="27559"/>
                </a:lnTo>
                <a:close/>
              </a:path>
              <a:path w="115570" h="54610">
                <a:moveTo>
                  <a:pt x="51734" y="22598"/>
                </a:moveTo>
                <a:lnTo>
                  <a:pt x="51301" y="22598"/>
                </a:lnTo>
                <a:lnTo>
                  <a:pt x="50569" y="28347"/>
                </a:lnTo>
                <a:lnTo>
                  <a:pt x="52418" y="27795"/>
                </a:lnTo>
                <a:lnTo>
                  <a:pt x="53952" y="27559"/>
                </a:lnTo>
                <a:lnTo>
                  <a:pt x="68687" y="27559"/>
                </a:lnTo>
                <a:lnTo>
                  <a:pt x="68205" y="26929"/>
                </a:lnTo>
                <a:lnTo>
                  <a:pt x="65759" y="25433"/>
                </a:lnTo>
                <a:lnTo>
                  <a:pt x="62604" y="24646"/>
                </a:lnTo>
                <a:lnTo>
                  <a:pt x="65035" y="23543"/>
                </a:lnTo>
                <a:lnTo>
                  <a:pt x="66092" y="22677"/>
                </a:lnTo>
                <a:lnTo>
                  <a:pt x="52087" y="22677"/>
                </a:lnTo>
                <a:lnTo>
                  <a:pt x="51734" y="22598"/>
                </a:lnTo>
                <a:close/>
              </a:path>
              <a:path w="115570" h="54610">
                <a:moveTo>
                  <a:pt x="67034" y="5354"/>
                </a:moveTo>
                <a:lnTo>
                  <a:pt x="57067" y="5354"/>
                </a:lnTo>
                <a:lnTo>
                  <a:pt x="59167" y="6141"/>
                </a:lnTo>
                <a:lnTo>
                  <a:pt x="60787" y="7716"/>
                </a:lnTo>
                <a:lnTo>
                  <a:pt x="62416" y="9370"/>
                </a:lnTo>
                <a:lnTo>
                  <a:pt x="63225" y="11338"/>
                </a:lnTo>
                <a:lnTo>
                  <a:pt x="63225" y="16772"/>
                </a:lnTo>
                <a:lnTo>
                  <a:pt x="62109" y="18976"/>
                </a:lnTo>
                <a:lnTo>
                  <a:pt x="59883" y="20472"/>
                </a:lnTo>
                <a:lnTo>
                  <a:pt x="57649" y="21890"/>
                </a:lnTo>
                <a:lnTo>
                  <a:pt x="55140" y="22677"/>
                </a:lnTo>
                <a:lnTo>
                  <a:pt x="66092" y="22677"/>
                </a:lnTo>
                <a:lnTo>
                  <a:pt x="66860" y="22047"/>
                </a:lnTo>
                <a:lnTo>
                  <a:pt x="69329" y="18268"/>
                </a:lnTo>
                <a:lnTo>
                  <a:pt x="69951" y="16142"/>
                </a:lnTo>
                <a:lnTo>
                  <a:pt x="69928" y="11338"/>
                </a:lnTo>
                <a:lnTo>
                  <a:pt x="69306" y="9134"/>
                </a:lnTo>
                <a:lnTo>
                  <a:pt x="67034" y="5354"/>
                </a:lnTo>
                <a:close/>
              </a:path>
              <a:path w="115570" h="54610">
                <a:moveTo>
                  <a:pt x="57263" y="0"/>
                </a:moveTo>
                <a:lnTo>
                  <a:pt x="50137" y="0"/>
                </a:lnTo>
                <a:lnTo>
                  <a:pt x="46613" y="1181"/>
                </a:lnTo>
                <a:lnTo>
                  <a:pt x="40941" y="6063"/>
                </a:lnTo>
                <a:lnTo>
                  <a:pt x="39125" y="9449"/>
                </a:lnTo>
                <a:lnTo>
                  <a:pt x="38322" y="13858"/>
                </a:lnTo>
                <a:lnTo>
                  <a:pt x="44867" y="14960"/>
                </a:lnTo>
                <a:lnTo>
                  <a:pt x="45347" y="11811"/>
                </a:lnTo>
                <a:lnTo>
                  <a:pt x="46440" y="9370"/>
                </a:lnTo>
                <a:lnTo>
                  <a:pt x="49838" y="6220"/>
                </a:lnTo>
                <a:lnTo>
                  <a:pt x="51954" y="5354"/>
                </a:lnTo>
                <a:lnTo>
                  <a:pt x="67034" y="5354"/>
                </a:lnTo>
                <a:lnTo>
                  <a:pt x="66710" y="4803"/>
                </a:lnTo>
                <a:lnTo>
                  <a:pt x="64838" y="3149"/>
                </a:lnTo>
                <a:lnTo>
                  <a:pt x="59937" y="629"/>
                </a:lnTo>
                <a:lnTo>
                  <a:pt x="57263" y="0"/>
                </a:lnTo>
                <a:close/>
              </a:path>
              <a:path w="115570" h="54610">
                <a:moveTo>
                  <a:pt x="100517" y="0"/>
                </a:moveTo>
                <a:lnTo>
                  <a:pt x="93777" y="0"/>
                </a:lnTo>
                <a:lnTo>
                  <a:pt x="90560" y="1023"/>
                </a:lnTo>
                <a:lnTo>
                  <a:pt x="88003" y="3149"/>
                </a:lnTo>
                <a:lnTo>
                  <a:pt x="85447" y="5197"/>
                </a:lnTo>
                <a:lnTo>
                  <a:pt x="83519" y="8189"/>
                </a:lnTo>
                <a:lnTo>
                  <a:pt x="80924" y="15906"/>
                </a:lnTo>
                <a:lnTo>
                  <a:pt x="80278" y="20945"/>
                </a:lnTo>
                <a:lnTo>
                  <a:pt x="80278" y="37323"/>
                </a:lnTo>
                <a:lnTo>
                  <a:pt x="82032" y="44488"/>
                </a:lnTo>
                <a:lnTo>
                  <a:pt x="85737" y="49213"/>
                </a:lnTo>
                <a:lnTo>
                  <a:pt x="88483" y="52677"/>
                </a:lnTo>
                <a:lnTo>
                  <a:pt x="92518" y="54489"/>
                </a:lnTo>
                <a:lnTo>
                  <a:pt x="101556" y="54489"/>
                </a:lnTo>
                <a:lnTo>
                  <a:pt x="104789" y="53465"/>
                </a:lnTo>
                <a:lnTo>
                  <a:pt x="109902" y="49213"/>
                </a:lnTo>
                <a:lnTo>
                  <a:pt x="94650" y="49134"/>
                </a:lnTo>
                <a:lnTo>
                  <a:pt x="92125" y="47638"/>
                </a:lnTo>
                <a:lnTo>
                  <a:pt x="90072" y="44724"/>
                </a:lnTo>
                <a:lnTo>
                  <a:pt x="88027" y="41890"/>
                </a:lnTo>
                <a:lnTo>
                  <a:pt x="87005" y="35984"/>
                </a:lnTo>
                <a:lnTo>
                  <a:pt x="87005" y="18504"/>
                </a:lnTo>
                <a:lnTo>
                  <a:pt x="88129" y="12520"/>
                </a:lnTo>
                <a:lnTo>
                  <a:pt x="90386" y="9212"/>
                </a:lnTo>
                <a:lnTo>
                  <a:pt x="92180" y="6693"/>
                </a:lnTo>
                <a:lnTo>
                  <a:pt x="94579" y="5433"/>
                </a:lnTo>
                <a:lnTo>
                  <a:pt x="109694" y="5433"/>
                </a:lnTo>
                <a:lnTo>
                  <a:pt x="109123" y="4567"/>
                </a:lnTo>
                <a:lnTo>
                  <a:pt x="107337" y="2913"/>
                </a:lnTo>
                <a:lnTo>
                  <a:pt x="103027" y="551"/>
                </a:lnTo>
                <a:lnTo>
                  <a:pt x="100517" y="0"/>
                </a:lnTo>
                <a:close/>
              </a:path>
              <a:path w="115570" h="54610">
                <a:moveTo>
                  <a:pt x="109694" y="5433"/>
                </a:moveTo>
                <a:lnTo>
                  <a:pt x="100636" y="5433"/>
                </a:lnTo>
                <a:lnTo>
                  <a:pt x="103184" y="6850"/>
                </a:lnTo>
                <a:lnTo>
                  <a:pt x="107282" y="12677"/>
                </a:lnTo>
                <a:lnTo>
                  <a:pt x="108181" y="17796"/>
                </a:lnTo>
                <a:lnTo>
                  <a:pt x="108305" y="35984"/>
                </a:lnTo>
                <a:lnTo>
                  <a:pt x="107282" y="41811"/>
                </a:lnTo>
                <a:lnTo>
                  <a:pt x="103184" y="47638"/>
                </a:lnTo>
                <a:lnTo>
                  <a:pt x="100659" y="49134"/>
                </a:lnTo>
                <a:lnTo>
                  <a:pt x="109954" y="49134"/>
                </a:lnTo>
                <a:lnTo>
                  <a:pt x="111821" y="46300"/>
                </a:lnTo>
                <a:lnTo>
                  <a:pt x="114393" y="38583"/>
                </a:lnTo>
                <a:lnTo>
                  <a:pt x="115031" y="33543"/>
                </a:lnTo>
                <a:lnTo>
                  <a:pt x="114934" y="20945"/>
                </a:lnTo>
                <a:lnTo>
                  <a:pt x="114637" y="17796"/>
                </a:lnTo>
                <a:lnTo>
                  <a:pt x="113032" y="11496"/>
                </a:lnTo>
                <a:lnTo>
                  <a:pt x="111931" y="8898"/>
                </a:lnTo>
                <a:lnTo>
                  <a:pt x="110523" y="6693"/>
                </a:lnTo>
                <a:lnTo>
                  <a:pt x="109694" y="5433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8153197" y="5699385"/>
            <a:ext cx="115570" cy="54610"/>
          </a:xfrm>
          <a:custGeom>
            <a:avLst/>
            <a:gdLst/>
            <a:ahLst/>
            <a:cxnLst/>
            <a:rect l="l" t="t" r="r" b="b"/>
            <a:pathLst>
              <a:path w="115570" h="54610">
                <a:moveTo>
                  <a:pt x="19633" y="11890"/>
                </a:moveTo>
                <a:lnTo>
                  <a:pt x="13088" y="11890"/>
                </a:lnTo>
                <a:lnTo>
                  <a:pt x="13088" y="53616"/>
                </a:lnTo>
                <a:lnTo>
                  <a:pt x="19633" y="53616"/>
                </a:lnTo>
                <a:lnTo>
                  <a:pt x="19633" y="11890"/>
                </a:lnTo>
                <a:close/>
              </a:path>
              <a:path w="115570" h="54610">
                <a:moveTo>
                  <a:pt x="19633" y="0"/>
                </a:moveTo>
                <a:lnTo>
                  <a:pt x="15417" y="0"/>
                </a:lnTo>
                <a:lnTo>
                  <a:pt x="14276" y="2361"/>
                </a:lnTo>
                <a:lnTo>
                  <a:pt x="12341" y="4722"/>
                </a:lnTo>
                <a:lnTo>
                  <a:pt x="6859" y="9605"/>
                </a:lnTo>
                <a:lnTo>
                  <a:pt x="3658" y="11730"/>
                </a:lnTo>
                <a:lnTo>
                  <a:pt x="0" y="13458"/>
                </a:lnTo>
                <a:lnTo>
                  <a:pt x="0" y="19758"/>
                </a:lnTo>
                <a:lnTo>
                  <a:pt x="13088" y="11890"/>
                </a:lnTo>
                <a:lnTo>
                  <a:pt x="19633" y="11890"/>
                </a:lnTo>
                <a:lnTo>
                  <a:pt x="19633" y="0"/>
                </a:lnTo>
                <a:close/>
              </a:path>
              <a:path w="115570" h="54610">
                <a:moveTo>
                  <a:pt x="65153" y="40865"/>
                </a:moveTo>
                <a:lnTo>
                  <a:pt x="58608" y="40865"/>
                </a:lnTo>
                <a:lnTo>
                  <a:pt x="58608" y="53616"/>
                </a:lnTo>
                <a:lnTo>
                  <a:pt x="65153" y="53616"/>
                </a:lnTo>
                <a:lnTo>
                  <a:pt x="65153" y="40865"/>
                </a:lnTo>
                <a:close/>
              </a:path>
              <a:path w="115570" h="54610">
                <a:moveTo>
                  <a:pt x="65153" y="236"/>
                </a:moveTo>
                <a:lnTo>
                  <a:pt x="59812" y="236"/>
                </a:lnTo>
                <a:lnTo>
                  <a:pt x="35483" y="34802"/>
                </a:lnTo>
                <a:lnTo>
                  <a:pt x="35483" y="40865"/>
                </a:lnTo>
                <a:lnTo>
                  <a:pt x="72350" y="40865"/>
                </a:lnTo>
                <a:lnTo>
                  <a:pt x="72350" y="34802"/>
                </a:lnTo>
                <a:lnTo>
                  <a:pt x="41917" y="34802"/>
                </a:lnTo>
                <a:lnTo>
                  <a:pt x="58608" y="10785"/>
                </a:lnTo>
                <a:lnTo>
                  <a:pt x="65153" y="10785"/>
                </a:lnTo>
                <a:lnTo>
                  <a:pt x="65153" y="236"/>
                </a:lnTo>
                <a:close/>
              </a:path>
              <a:path w="115570" h="54610">
                <a:moveTo>
                  <a:pt x="65153" y="10785"/>
                </a:moveTo>
                <a:lnTo>
                  <a:pt x="58608" y="10785"/>
                </a:lnTo>
                <a:lnTo>
                  <a:pt x="58608" y="34802"/>
                </a:lnTo>
                <a:lnTo>
                  <a:pt x="65153" y="34802"/>
                </a:lnTo>
                <a:lnTo>
                  <a:pt x="65153" y="10785"/>
                </a:lnTo>
                <a:close/>
              </a:path>
              <a:path w="115570" h="54610">
                <a:moveTo>
                  <a:pt x="100517" y="0"/>
                </a:moveTo>
                <a:lnTo>
                  <a:pt x="93777" y="0"/>
                </a:lnTo>
                <a:lnTo>
                  <a:pt x="90560" y="1096"/>
                </a:lnTo>
                <a:lnTo>
                  <a:pt x="80278" y="21023"/>
                </a:lnTo>
                <a:lnTo>
                  <a:pt x="80278" y="37324"/>
                </a:lnTo>
                <a:lnTo>
                  <a:pt x="82032" y="44568"/>
                </a:lnTo>
                <a:lnTo>
                  <a:pt x="88483" y="52672"/>
                </a:lnTo>
                <a:lnTo>
                  <a:pt x="92518" y="54485"/>
                </a:lnTo>
                <a:lnTo>
                  <a:pt x="101556" y="54485"/>
                </a:lnTo>
                <a:lnTo>
                  <a:pt x="104789" y="53464"/>
                </a:lnTo>
                <a:lnTo>
                  <a:pt x="107346" y="51339"/>
                </a:lnTo>
                <a:lnTo>
                  <a:pt x="109902" y="49290"/>
                </a:lnTo>
                <a:lnTo>
                  <a:pt x="110004" y="49130"/>
                </a:lnTo>
                <a:lnTo>
                  <a:pt x="94650" y="49130"/>
                </a:lnTo>
                <a:lnTo>
                  <a:pt x="92125" y="47713"/>
                </a:lnTo>
                <a:lnTo>
                  <a:pt x="88027" y="41886"/>
                </a:lnTo>
                <a:lnTo>
                  <a:pt x="87005" y="36059"/>
                </a:lnTo>
                <a:lnTo>
                  <a:pt x="87005" y="18501"/>
                </a:lnTo>
                <a:lnTo>
                  <a:pt x="88129" y="12514"/>
                </a:lnTo>
                <a:lnTo>
                  <a:pt x="90386" y="9293"/>
                </a:lnTo>
                <a:lnTo>
                  <a:pt x="92180" y="6687"/>
                </a:lnTo>
                <a:lnTo>
                  <a:pt x="94579" y="5430"/>
                </a:lnTo>
                <a:lnTo>
                  <a:pt x="109674" y="5430"/>
                </a:lnTo>
                <a:lnTo>
                  <a:pt x="109123" y="4562"/>
                </a:lnTo>
                <a:lnTo>
                  <a:pt x="107337" y="2909"/>
                </a:lnTo>
                <a:lnTo>
                  <a:pt x="105183" y="1728"/>
                </a:lnTo>
                <a:lnTo>
                  <a:pt x="103027" y="624"/>
                </a:lnTo>
                <a:lnTo>
                  <a:pt x="100517" y="0"/>
                </a:lnTo>
                <a:close/>
              </a:path>
              <a:path w="115570" h="54610">
                <a:moveTo>
                  <a:pt x="109674" y="5430"/>
                </a:moveTo>
                <a:lnTo>
                  <a:pt x="100636" y="5430"/>
                </a:lnTo>
                <a:lnTo>
                  <a:pt x="103184" y="6923"/>
                </a:lnTo>
                <a:lnTo>
                  <a:pt x="105237" y="9765"/>
                </a:lnTo>
                <a:lnTo>
                  <a:pt x="107282" y="12674"/>
                </a:lnTo>
                <a:lnTo>
                  <a:pt x="108181" y="17793"/>
                </a:lnTo>
                <a:lnTo>
                  <a:pt x="108305" y="36059"/>
                </a:lnTo>
                <a:lnTo>
                  <a:pt x="107282" y="41810"/>
                </a:lnTo>
                <a:lnTo>
                  <a:pt x="103184" y="47637"/>
                </a:lnTo>
                <a:lnTo>
                  <a:pt x="100659" y="49130"/>
                </a:lnTo>
                <a:lnTo>
                  <a:pt x="110004" y="49130"/>
                </a:lnTo>
                <a:lnTo>
                  <a:pt x="111821" y="46296"/>
                </a:lnTo>
                <a:lnTo>
                  <a:pt x="114393" y="38580"/>
                </a:lnTo>
                <a:lnTo>
                  <a:pt x="115031" y="33537"/>
                </a:lnTo>
                <a:lnTo>
                  <a:pt x="114941" y="21023"/>
                </a:lnTo>
                <a:lnTo>
                  <a:pt x="114637" y="17793"/>
                </a:lnTo>
                <a:lnTo>
                  <a:pt x="113032" y="11569"/>
                </a:lnTo>
                <a:lnTo>
                  <a:pt x="111931" y="8896"/>
                </a:lnTo>
                <a:lnTo>
                  <a:pt x="110470" y="6687"/>
                </a:lnTo>
                <a:lnTo>
                  <a:pt x="109674" y="543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9271337" y="5617729"/>
            <a:ext cx="631002" cy="8071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8645569" y="670876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47155" y="23622"/>
                </a:moveTo>
                <a:lnTo>
                  <a:pt x="45304" y="14416"/>
                </a:lnTo>
                <a:lnTo>
                  <a:pt x="40253" y="6909"/>
                </a:lnTo>
                <a:lnTo>
                  <a:pt x="32753" y="1852"/>
                </a:lnTo>
                <a:lnTo>
                  <a:pt x="23558" y="0"/>
                </a:lnTo>
                <a:lnTo>
                  <a:pt x="14395" y="1852"/>
                </a:lnTo>
                <a:lnTo>
                  <a:pt x="6906" y="6909"/>
                </a:lnTo>
                <a:lnTo>
                  <a:pt x="1853" y="14416"/>
                </a:lnTo>
                <a:lnTo>
                  <a:pt x="0" y="23622"/>
                </a:lnTo>
                <a:lnTo>
                  <a:pt x="1853" y="32827"/>
                </a:lnTo>
                <a:lnTo>
                  <a:pt x="6906" y="40335"/>
                </a:lnTo>
                <a:lnTo>
                  <a:pt x="14395" y="45391"/>
                </a:lnTo>
                <a:lnTo>
                  <a:pt x="23558" y="47244"/>
                </a:lnTo>
                <a:lnTo>
                  <a:pt x="32753" y="45391"/>
                </a:lnTo>
                <a:lnTo>
                  <a:pt x="40253" y="40335"/>
                </a:lnTo>
                <a:lnTo>
                  <a:pt x="45304" y="32827"/>
                </a:lnTo>
                <a:lnTo>
                  <a:pt x="47155" y="23622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648518" y="67352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8648518" y="67352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9037879" y="7493354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5">
                <a:moveTo>
                  <a:pt x="0" y="0"/>
                </a:moveTo>
                <a:lnTo>
                  <a:pt x="0" y="119867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9037879" y="7373487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5">
                <a:moveTo>
                  <a:pt x="0" y="119867"/>
                </a:moveTo>
                <a:lnTo>
                  <a:pt x="0" y="0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9011371" y="746677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47195" y="23622"/>
                </a:moveTo>
                <a:lnTo>
                  <a:pt x="45333" y="14426"/>
                </a:lnTo>
                <a:lnTo>
                  <a:pt x="40263" y="6918"/>
                </a:lnTo>
                <a:lnTo>
                  <a:pt x="32760" y="1856"/>
                </a:lnTo>
                <a:lnTo>
                  <a:pt x="23597" y="0"/>
                </a:lnTo>
                <a:lnTo>
                  <a:pt x="14401" y="1856"/>
                </a:lnTo>
                <a:lnTo>
                  <a:pt x="6902" y="6918"/>
                </a:lnTo>
                <a:lnTo>
                  <a:pt x="1850" y="14426"/>
                </a:lnTo>
                <a:lnTo>
                  <a:pt x="0" y="23622"/>
                </a:lnTo>
                <a:lnTo>
                  <a:pt x="1850" y="32817"/>
                </a:lnTo>
                <a:lnTo>
                  <a:pt x="6902" y="40326"/>
                </a:lnTo>
                <a:lnTo>
                  <a:pt x="14401" y="45388"/>
                </a:lnTo>
                <a:lnTo>
                  <a:pt x="23597" y="47244"/>
                </a:lnTo>
                <a:lnTo>
                  <a:pt x="32760" y="45388"/>
                </a:lnTo>
                <a:lnTo>
                  <a:pt x="40263" y="40326"/>
                </a:lnTo>
                <a:lnTo>
                  <a:pt x="45333" y="32817"/>
                </a:lnTo>
                <a:lnTo>
                  <a:pt x="47195" y="23622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9014281" y="761322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9014281" y="737348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9037879" y="7493354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5">
                <a:moveTo>
                  <a:pt x="0" y="0"/>
                </a:moveTo>
                <a:lnTo>
                  <a:pt x="0" y="119867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9037879" y="7373487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5">
                <a:moveTo>
                  <a:pt x="0" y="119867"/>
                </a:moveTo>
                <a:lnTo>
                  <a:pt x="0" y="0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9011367" y="746677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603" y="0"/>
                </a:moveTo>
                <a:lnTo>
                  <a:pt x="14404" y="1856"/>
                </a:lnTo>
                <a:lnTo>
                  <a:pt x="6903" y="6918"/>
                </a:lnTo>
                <a:lnTo>
                  <a:pt x="1851" y="14426"/>
                </a:lnTo>
                <a:lnTo>
                  <a:pt x="0" y="23622"/>
                </a:lnTo>
                <a:lnTo>
                  <a:pt x="1851" y="32817"/>
                </a:lnTo>
                <a:lnTo>
                  <a:pt x="6903" y="40326"/>
                </a:lnTo>
                <a:lnTo>
                  <a:pt x="14404" y="45388"/>
                </a:lnTo>
                <a:lnTo>
                  <a:pt x="23603" y="47244"/>
                </a:lnTo>
                <a:lnTo>
                  <a:pt x="32765" y="45388"/>
                </a:lnTo>
                <a:lnTo>
                  <a:pt x="40268" y="40326"/>
                </a:lnTo>
                <a:lnTo>
                  <a:pt x="45337" y="32817"/>
                </a:lnTo>
                <a:lnTo>
                  <a:pt x="47199" y="23622"/>
                </a:lnTo>
                <a:lnTo>
                  <a:pt x="45337" y="14426"/>
                </a:lnTo>
                <a:lnTo>
                  <a:pt x="40268" y="6918"/>
                </a:lnTo>
                <a:lnTo>
                  <a:pt x="32765" y="1856"/>
                </a:lnTo>
                <a:lnTo>
                  <a:pt x="236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9011371" y="746677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47195" y="23622"/>
                </a:moveTo>
                <a:lnTo>
                  <a:pt x="45333" y="14426"/>
                </a:lnTo>
                <a:lnTo>
                  <a:pt x="40263" y="6918"/>
                </a:lnTo>
                <a:lnTo>
                  <a:pt x="32760" y="1856"/>
                </a:lnTo>
                <a:lnTo>
                  <a:pt x="23597" y="0"/>
                </a:lnTo>
                <a:lnTo>
                  <a:pt x="14401" y="1856"/>
                </a:lnTo>
                <a:lnTo>
                  <a:pt x="6902" y="6918"/>
                </a:lnTo>
                <a:lnTo>
                  <a:pt x="1850" y="14426"/>
                </a:lnTo>
                <a:lnTo>
                  <a:pt x="0" y="23622"/>
                </a:lnTo>
                <a:lnTo>
                  <a:pt x="1850" y="32817"/>
                </a:lnTo>
                <a:lnTo>
                  <a:pt x="6902" y="40326"/>
                </a:lnTo>
                <a:lnTo>
                  <a:pt x="14401" y="45388"/>
                </a:lnTo>
                <a:lnTo>
                  <a:pt x="23597" y="47244"/>
                </a:lnTo>
                <a:lnTo>
                  <a:pt x="32760" y="45388"/>
                </a:lnTo>
                <a:lnTo>
                  <a:pt x="40263" y="40326"/>
                </a:lnTo>
                <a:lnTo>
                  <a:pt x="45333" y="32817"/>
                </a:lnTo>
                <a:lnTo>
                  <a:pt x="47195" y="23622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9014281" y="761322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9014281" y="737348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9403642" y="6801992"/>
            <a:ext cx="0" cy="201930"/>
          </a:xfrm>
          <a:custGeom>
            <a:avLst/>
            <a:gdLst/>
            <a:ahLst/>
            <a:cxnLst/>
            <a:rect l="l" t="t" r="r" b="b"/>
            <a:pathLst>
              <a:path w="0" h="201929">
                <a:moveTo>
                  <a:pt x="0" y="0"/>
                </a:moveTo>
                <a:lnTo>
                  <a:pt x="0" y="201734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9403642" y="6600337"/>
            <a:ext cx="0" cy="201930"/>
          </a:xfrm>
          <a:custGeom>
            <a:avLst/>
            <a:gdLst/>
            <a:ahLst/>
            <a:cxnLst/>
            <a:rect l="l" t="t" r="r" b="b"/>
            <a:pathLst>
              <a:path w="0" h="201929">
                <a:moveTo>
                  <a:pt x="0" y="201655"/>
                </a:moveTo>
                <a:lnTo>
                  <a:pt x="0" y="0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9377133" y="677545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47195" y="23622"/>
                </a:moveTo>
                <a:lnTo>
                  <a:pt x="45333" y="14416"/>
                </a:lnTo>
                <a:lnTo>
                  <a:pt x="40263" y="6909"/>
                </a:lnTo>
                <a:lnTo>
                  <a:pt x="32760" y="1852"/>
                </a:lnTo>
                <a:lnTo>
                  <a:pt x="23597" y="0"/>
                </a:lnTo>
                <a:lnTo>
                  <a:pt x="14401" y="1852"/>
                </a:lnTo>
                <a:lnTo>
                  <a:pt x="6902" y="6909"/>
                </a:lnTo>
                <a:lnTo>
                  <a:pt x="1850" y="14416"/>
                </a:lnTo>
                <a:lnTo>
                  <a:pt x="0" y="23622"/>
                </a:lnTo>
                <a:lnTo>
                  <a:pt x="1850" y="32827"/>
                </a:lnTo>
                <a:lnTo>
                  <a:pt x="6902" y="40335"/>
                </a:lnTo>
                <a:lnTo>
                  <a:pt x="14401" y="45391"/>
                </a:lnTo>
                <a:lnTo>
                  <a:pt x="23597" y="47244"/>
                </a:lnTo>
                <a:lnTo>
                  <a:pt x="32760" y="45391"/>
                </a:lnTo>
                <a:lnTo>
                  <a:pt x="40263" y="40335"/>
                </a:lnTo>
                <a:lnTo>
                  <a:pt x="45333" y="32827"/>
                </a:lnTo>
                <a:lnTo>
                  <a:pt x="47195" y="23622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9380044" y="70037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9380044" y="660033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9769404" y="6331515"/>
            <a:ext cx="0" cy="337820"/>
          </a:xfrm>
          <a:custGeom>
            <a:avLst/>
            <a:gdLst/>
            <a:ahLst/>
            <a:cxnLst/>
            <a:rect l="l" t="t" r="r" b="b"/>
            <a:pathLst>
              <a:path w="0" h="337820">
                <a:moveTo>
                  <a:pt x="0" y="0"/>
                </a:moveTo>
                <a:lnTo>
                  <a:pt x="0" y="337641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9769404" y="5993953"/>
            <a:ext cx="0" cy="337820"/>
          </a:xfrm>
          <a:custGeom>
            <a:avLst/>
            <a:gdLst/>
            <a:ahLst/>
            <a:cxnLst/>
            <a:rect l="l" t="t" r="r" b="b"/>
            <a:pathLst>
              <a:path w="0" h="337820">
                <a:moveTo>
                  <a:pt x="0" y="337562"/>
                </a:moveTo>
                <a:lnTo>
                  <a:pt x="0" y="0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9742896" y="630497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47195" y="23622"/>
                </a:moveTo>
                <a:lnTo>
                  <a:pt x="45333" y="14416"/>
                </a:lnTo>
                <a:lnTo>
                  <a:pt x="40263" y="6909"/>
                </a:lnTo>
                <a:lnTo>
                  <a:pt x="32760" y="1852"/>
                </a:lnTo>
                <a:lnTo>
                  <a:pt x="23597" y="0"/>
                </a:lnTo>
                <a:lnTo>
                  <a:pt x="14401" y="1852"/>
                </a:lnTo>
                <a:lnTo>
                  <a:pt x="6902" y="6909"/>
                </a:lnTo>
                <a:lnTo>
                  <a:pt x="1850" y="14416"/>
                </a:lnTo>
                <a:lnTo>
                  <a:pt x="0" y="23622"/>
                </a:lnTo>
                <a:lnTo>
                  <a:pt x="1850" y="32794"/>
                </a:lnTo>
                <a:lnTo>
                  <a:pt x="6902" y="40305"/>
                </a:lnTo>
                <a:lnTo>
                  <a:pt x="14401" y="45380"/>
                </a:lnTo>
                <a:lnTo>
                  <a:pt x="23597" y="47244"/>
                </a:lnTo>
                <a:lnTo>
                  <a:pt x="32760" y="45380"/>
                </a:lnTo>
                <a:lnTo>
                  <a:pt x="40263" y="40305"/>
                </a:lnTo>
                <a:lnTo>
                  <a:pt x="45333" y="32794"/>
                </a:lnTo>
                <a:lnTo>
                  <a:pt x="47195" y="23622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9745807" y="666915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9745807" y="599395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0135167" y="6351673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29">
                <a:moveTo>
                  <a:pt x="0" y="0"/>
                </a:moveTo>
                <a:lnTo>
                  <a:pt x="0" y="265278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0135167" y="6086316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29">
                <a:moveTo>
                  <a:pt x="0" y="265356"/>
                </a:moveTo>
                <a:lnTo>
                  <a:pt x="0" y="0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0108659" y="632505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47195" y="23622"/>
                </a:moveTo>
                <a:lnTo>
                  <a:pt x="45333" y="14416"/>
                </a:lnTo>
                <a:lnTo>
                  <a:pt x="40263" y="6909"/>
                </a:lnTo>
                <a:lnTo>
                  <a:pt x="32760" y="1852"/>
                </a:lnTo>
                <a:lnTo>
                  <a:pt x="23597" y="0"/>
                </a:lnTo>
                <a:lnTo>
                  <a:pt x="14401" y="1852"/>
                </a:lnTo>
                <a:lnTo>
                  <a:pt x="6902" y="6909"/>
                </a:lnTo>
                <a:lnTo>
                  <a:pt x="1850" y="14416"/>
                </a:lnTo>
                <a:lnTo>
                  <a:pt x="0" y="23622"/>
                </a:lnTo>
                <a:lnTo>
                  <a:pt x="1850" y="32827"/>
                </a:lnTo>
                <a:lnTo>
                  <a:pt x="6902" y="40335"/>
                </a:lnTo>
                <a:lnTo>
                  <a:pt x="14401" y="45391"/>
                </a:lnTo>
                <a:lnTo>
                  <a:pt x="23597" y="47244"/>
                </a:lnTo>
                <a:lnTo>
                  <a:pt x="32760" y="45391"/>
                </a:lnTo>
                <a:lnTo>
                  <a:pt x="40263" y="40335"/>
                </a:lnTo>
                <a:lnTo>
                  <a:pt x="45333" y="32827"/>
                </a:lnTo>
                <a:lnTo>
                  <a:pt x="47195" y="23622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0111569" y="66169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0111569" y="608631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0500930" y="6299231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224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0500930" y="5923007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376224"/>
                </a:moveTo>
                <a:lnTo>
                  <a:pt x="0" y="0"/>
                </a:lnTo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0474422" y="627269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47195" y="23622"/>
                </a:moveTo>
                <a:lnTo>
                  <a:pt x="45333" y="14416"/>
                </a:lnTo>
                <a:lnTo>
                  <a:pt x="40263" y="6909"/>
                </a:lnTo>
                <a:lnTo>
                  <a:pt x="32760" y="1852"/>
                </a:lnTo>
                <a:lnTo>
                  <a:pt x="23597" y="0"/>
                </a:lnTo>
                <a:lnTo>
                  <a:pt x="14401" y="1852"/>
                </a:lnTo>
                <a:lnTo>
                  <a:pt x="6902" y="6909"/>
                </a:lnTo>
                <a:lnTo>
                  <a:pt x="1850" y="14416"/>
                </a:lnTo>
                <a:lnTo>
                  <a:pt x="0" y="23622"/>
                </a:lnTo>
                <a:lnTo>
                  <a:pt x="1850" y="32794"/>
                </a:lnTo>
                <a:lnTo>
                  <a:pt x="6902" y="40305"/>
                </a:lnTo>
                <a:lnTo>
                  <a:pt x="14401" y="45380"/>
                </a:lnTo>
                <a:lnTo>
                  <a:pt x="23597" y="47244"/>
                </a:lnTo>
                <a:lnTo>
                  <a:pt x="32760" y="45380"/>
                </a:lnTo>
                <a:lnTo>
                  <a:pt x="40263" y="40305"/>
                </a:lnTo>
                <a:lnTo>
                  <a:pt x="45333" y="32794"/>
                </a:lnTo>
                <a:lnTo>
                  <a:pt x="47195" y="23622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0477332" y="667545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0477332" y="59230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195" y="0"/>
                </a:lnTo>
              </a:path>
            </a:pathLst>
          </a:custGeom>
          <a:ln w="59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1022444" y="5738551"/>
            <a:ext cx="1882139" cy="2025650"/>
          </a:xfrm>
          <a:custGeom>
            <a:avLst/>
            <a:gdLst/>
            <a:ahLst/>
            <a:cxnLst/>
            <a:rect l="l" t="t" r="r" b="b"/>
            <a:pathLst>
              <a:path w="1882140" h="2025650">
                <a:moveTo>
                  <a:pt x="0" y="2025611"/>
                </a:moveTo>
                <a:lnTo>
                  <a:pt x="1881908" y="2025611"/>
                </a:lnTo>
                <a:lnTo>
                  <a:pt x="1881908" y="0"/>
                </a:lnTo>
                <a:lnTo>
                  <a:pt x="0" y="0"/>
                </a:lnTo>
                <a:lnTo>
                  <a:pt x="0" y="20256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1020479" y="7741938"/>
            <a:ext cx="1885842" cy="15006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1022445" y="5736583"/>
            <a:ext cx="0" cy="2028189"/>
          </a:xfrm>
          <a:custGeom>
            <a:avLst/>
            <a:gdLst/>
            <a:ahLst/>
            <a:cxnLst/>
            <a:rect l="l" t="t" r="r" b="b"/>
            <a:pathLst>
              <a:path w="0" h="2028190">
                <a:moveTo>
                  <a:pt x="0" y="0"/>
                </a:moveTo>
                <a:lnTo>
                  <a:pt x="0" y="2027579"/>
                </a:lnTo>
              </a:path>
            </a:pathLst>
          </a:custGeom>
          <a:ln w="3932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1022444" y="7762193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7"/>
                </a:moveTo>
                <a:lnTo>
                  <a:pt x="22201" y="3937"/>
                </a:lnTo>
                <a:lnTo>
                  <a:pt x="22201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1022444" y="7508994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7"/>
                </a:moveTo>
                <a:lnTo>
                  <a:pt x="22201" y="3937"/>
                </a:lnTo>
                <a:lnTo>
                  <a:pt x="22201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1022444" y="7255795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7"/>
                </a:moveTo>
                <a:lnTo>
                  <a:pt x="22201" y="3937"/>
                </a:lnTo>
                <a:lnTo>
                  <a:pt x="22201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1022444" y="7002580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6"/>
                </a:moveTo>
                <a:lnTo>
                  <a:pt x="22201" y="3936"/>
                </a:lnTo>
                <a:lnTo>
                  <a:pt x="22201" y="0"/>
                </a:lnTo>
                <a:lnTo>
                  <a:pt x="0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1022444" y="6749350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6"/>
                </a:moveTo>
                <a:lnTo>
                  <a:pt x="22201" y="3936"/>
                </a:lnTo>
                <a:lnTo>
                  <a:pt x="22201" y="0"/>
                </a:lnTo>
                <a:lnTo>
                  <a:pt x="0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1022444" y="6496197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6"/>
                </a:moveTo>
                <a:lnTo>
                  <a:pt x="22201" y="3936"/>
                </a:lnTo>
                <a:lnTo>
                  <a:pt x="22201" y="0"/>
                </a:lnTo>
                <a:lnTo>
                  <a:pt x="0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1022444" y="6242966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7"/>
                </a:moveTo>
                <a:lnTo>
                  <a:pt x="22201" y="3937"/>
                </a:lnTo>
                <a:lnTo>
                  <a:pt x="22201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1022444" y="5989814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7"/>
                </a:moveTo>
                <a:lnTo>
                  <a:pt x="22201" y="3937"/>
                </a:lnTo>
                <a:lnTo>
                  <a:pt x="22201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1022444" y="5736584"/>
            <a:ext cx="22225" cy="4445"/>
          </a:xfrm>
          <a:custGeom>
            <a:avLst/>
            <a:gdLst/>
            <a:ahLst/>
            <a:cxnLst/>
            <a:rect l="l" t="t" r="r" b="b"/>
            <a:pathLst>
              <a:path w="22225" h="4445">
                <a:moveTo>
                  <a:pt x="0" y="3937"/>
                </a:moveTo>
                <a:lnTo>
                  <a:pt x="22201" y="3937"/>
                </a:lnTo>
                <a:lnTo>
                  <a:pt x="22201" y="0"/>
                </a:lnTo>
                <a:lnTo>
                  <a:pt x="0" y="0"/>
                </a:lnTo>
                <a:lnTo>
                  <a:pt x="0" y="393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10946868" y="7741044"/>
            <a:ext cx="34925" cy="54610"/>
          </a:xfrm>
          <a:custGeom>
            <a:avLst/>
            <a:gdLst/>
            <a:ahLst/>
            <a:cxnLst/>
            <a:rect l="l" t="t" r="r" b="b"/>
            <a:pathLst>
              <a:path w="34925" h="54609">
                <a:moveTo>
                  <a:pt x="20239" y="0"/>
                </a:moveTo>
                <a:lnTo>
                  <a:pt x="13501" y="0"/>
                </a:lnTo>
                <a:lnTo>
                  <a:pt x="10288" y="1046"/>
                </a:lnTo>
                <a:lnTo>
                  <a:pt x="5160" y="5219"/>
                </a:lnTo>
                <a:lnTo>
                  <a:pt x="3238" y="8180"/>
                </a:lnTo>
                <a:lnTo>
                  <a:pt x="649" y="15874"/>
                </a:lnTo>
                <a:lnTo>
                  <a:pt x="0" y="20952"/>
                </a:lnTo>
                <a:lnTo>
                  <a:pt x="0" y="37283"/>
                </a:lnTo>
                <a:lnTo>
                  <a:pt x="1754" y="44511"/>
                </a:lnTo>
                <a:lnTo>
                  <a:pt x="8196" y="52638"/>
                </a:lnTo>
                <a:lnTo>
                  <a:pt x="12236" y="54480"/>
                </a:lnTo>
                <a:lnTo>
                  <a:pt x="21284" y="54480"/>
                </a:lnTo>
                <a:lnTo>
                  <a:pt x="24506" y="53433"/>
                </a:lnTo>
                <a:lnTo>
                  <a:pt x="29624" y="49236"/>
                </a:lnTo>
                <a:lnTo>
                  <a:pt x="29716" y="49094"/>
                </a:lnTo>
                <a:lnTo>
                  <a:pt x="14378" y="49094"/>
                </a:lnTo>
                <a:lnTo>
                  <a:pt x="11839" y="47646"/>
                </a:lnTo>
                <a:lnTo>
                  <a:pt x="7749" y="41850"/>
                </a:lnTo>
                <a:lnTo>
                  <a:pt x="6721" y="36023"/>
                </a:lnTo>
                <a:lnTo>
                  <a:pt x="6725" y="18479"/>
                </a:lnTo>
                <a:lnTo>
                  <a:pt x="7851" y="12495"/>
                </a:lnTo>
                <a:lnTo>
                  <a:pt x="10102" y="9244"/>
                </a:lnTo>
                <a:lnTo>
                  <a:pt x="11898" y="6700"/>
                </a:lnTo>
                <a:lnTo>
                  <a:pt x="14293" y="5424"/>
                </a:lnTo>
                <a:lnTo>
                  <a:pt x="29412" y="5424"/>
                </a:lnTo>
                <a:lnTo>
                  <a:pt x="28840" y="4542"/>
                </a:lnTo>
                <a:lnTo>
                  <a:pt x="27061" y="2881"/>
                </a:lnTo>
                <a:lnTo>
                  <a:pt x="22743" y="574"/>
                </a:lnTo>
                <a:lnTo>
                  <a:pt x="20239" y="0"/>
                </a:lnTo>
                <a:close/>
              </a:path>
              <a:path w="34925" h="54609">
                <a:moveTo>
                  <a:pt x="29412" y="5424"/>
                </a:moveTo>
                <a:lnTo>
                  <a:pt x="20357" y="5424"/>
                </a:lnTo>
                <a:lnTo>
                  <a:pt x="22912" y="6866"/>
                </a:lnTo>
                <a:lnTo>
                  <a:pt x="27010" y="12645"/>
                </a:lnTo>
                <a:lnTo>
                  <a:pt x="27907" y="17771"/>
                </a:lnTo>
                <a:lnTo>
                  <a:pt x="28025" y="36023"/>
                </a:lnTo>
                <a:lnTo>
                  <a:pt x="27010" y="41818"/>
                </a:lnTo>
                <a:lnTo>
                  <a:pt x="22912" y="47646"/>
                </a:lnTo>
                <a:lnTo>
                  <a:pt x="20382" y="49094"/>
                </a:lnTo>
                <a:lnTo>
                  <a:pt x="29716" y="49094"/>
                </a:lnTo>
                <a:lnTo>
                  <a:pt x="31547" y="46268"/>
                </a:lnTo>
                <a:lnTo>
                  <a:pt x="34111" y="38574"/>
                </a:lnTo>
                <a:lnTo>
                  <a:pt x="34752" y="33520"/>
                </a:lnTo>
                <a:lnTo>
                  <a:pt x="34656" y="20952"/>
                </a:lnTo>
                <a:lnTo>
                  <a:pt x="34355" y="17771"/>
                </a:lnTo>
                <a:lnTo>
                  <a:pt x="32753" y="11535"/>
                </a:lnTo>
                <a:lnTo>
                  <a:pt x="31657" y="8889"/>
                </a:lnTo>
                <a:lnTo>
                  <a:pt x="29412" y="542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0951885" y="7487845"/>
            <a:ext cx="19685" cy="53975"/>
          </a:xfrm>
          <a:custGeom>
            <a:avLst/>
            <a:gdLst/>
            <a:ahLst/>
            <a:cxnLst/>
            <a:rect l="l" t="t" r="r" b="b"/>
            <a:pathLst>
              <a:path w="19684" h="53975">
                <a:moveTo>
                  <a:pt x="19631" y="11826"/>
                </a:moveTo>
                <a:lnTo>
                  <a:pt x="13087" y="11826"/>
                </a:lnTo>
                <a:lnTo>
                  <a:pt x="13087" y="53575"/>
                </a:lnTo>
                <a:lnTo>
                  <a:pt x="19631" y="53575"/>
                </a:lnTo>
                <a:lnTo>
                  <a:pt x="19631" y="11826"/>
                </a:lnTo>
                <a:close/>
              </a:path>
              <a:path w="19684" h="53975">
                <a:moveTo>
                  <a:pt x="19631" y="0"/>
                </a:moveTo>
                <a:lnTo>
                  <a:pt x="15415" y="0"/>
                </a:lnTo>
                <a:lnTo>
                  <a:pt x="14276" y="2307"/>
                </a:lnTo>
                <a:lnTo>
                  <a:pt x="12337" y="4684"/>
                </a:lnTo>
                <a:lnTo>
                  <a:pt x="6855" y="9582"/>
                </a:lnTo>
                <a:lnTo>
                  <a:pt x="3651" y="11669"/>
                </a:lnTo>
                <a:lnTo>
                  <a:pt x="0" y="13393"/>
                </a:lnTo>
                <a:lnTo>
                  <a:pt x="0" y="19724"/>
                </a:lnTo>
                <a:lnTo>
                  <a:pt x="13087" y="11826"/>
                </a:lnTo>
                <a:lnTo>
                  <a:pt x="19631" y="11826"/>
                </a:lnTo>
                <a:lnTo>
                  <a:pt x="19631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0945982" y="7234629"/>
            <a:ext cx="35560" cy="53975"/>
          </a:xfrm>
          <a:custGeom>
            <a:avLst/>
            <a:gdLst/>
            <a:ahLst/>
            <a:cxnLst/>
            <a:rect l="l" t="t" r="r" b="b"/>
            <a:pathLst>
              <a:path w="35559" h="53975">
                <a:moveTo>
                  <a:pt x="31975" y="5433"/>
                </a:moveTo>
                <a:lnTo>
                  <a:pt x="21428" y="5433"/>
                </a:lnTo>
                <a:lnTo>
                  <a:pt x="23839" y="6299"/>
                </a:lnTo>
                <a:lnTo>
                  <a:pt x="27558" y="9921"/>
                </a:lnTo>
                <a:lnTo>
                  <a:pt x="28477" y="12047"/>
                </a:lnTo>
                <a:lnTo>
                  <a:pt x="28477" y="17157"/>
                </a:lnTo>
                <a:lnTo>
                  <a:pt x="27457" y="19780"/>
                </a:lnTo>
                <a:lnTo>
                  <a:pt x="23368" y="25354"/>
                </a:lnTo>
                <a:lnTo>
                  <a:pt x="19480" y="29102"/>
                </a:lnTo>
                <a:lnTo>
                  <a:pt x="9950" y="36921"/>
                </a:lnTo>
                <a:lnTo>
                  <a:pt x="7092" y="39614"/>
                </a:lnTo>
                <a:lnTo>
                  <a:pt x="3145" y="44268"/>
                </a:lnTo>
                <a:lnTo>
                  <a:pt x="1703" y="46638"/>
                </a:lnTo>
                <a:lnTo>
                  <a:pt x="252" y="50496"/>
                </a:lnTo>
                <a:lnTo>
                  <a:pt x="0" y="52008"/>
                </a:lnTo>
                <a:lnTo>
                  <a:pt x="50" y="53583"/>
                </a:lnTo>
                <a:lnTo>
                  <a:pt x="35274" y="53583"/>
                </a:lnTo>
                <a:lnTo>
                  <a:pt x="35274" y="47291"/>
                </a:lnTo>
                <a:lnTo>
                  <a:pt x="9141" y="47291"/>
                </a:lnTo>
                <a:lnTo>
                  <a:pt x="9866" y="46102"/>
                </a:lnTo>
                <a:lnTo>
                  <a:pt x="10785" y="44922"/>
                </a:lnTo>
                <a:lnTo>
                  <a:pt x="13020" y="42567"/>
                </a:lnTo>
                <a:lnTo>
                  <a:pt x="15533" y="40323"/>
                </a:lnTo>
                <a:lnTo>
                  <a:pt x="24160" y="33047"/>
                </a:lnTo>
                <a:lnTo>
                  <a:pt x="27533" y="29921"/>
                </a:lnTo>
                <a:lnTo>
                  <a:pt x="31583" y="25339"/>
                </a:lnTo>
                <a:lnTo>
                  <a:pt x="33023" y="23181"/>
                </a:lnTo>
                <a:lnTo>
                  <a:pt x="34768" y="19063"/>
                </a:lnTo>
                <a:lnTo>
                  <a:pt x="35166" y="17157"/>
                </a:lnTo>
                <a:lnTo>
                  <a:pt x="35107" y="10393"/>
                </a:lnTo>
                <a:lnTo>
                  <a:pt x="33714" y="7087"/>
                </a:lnTo>
                <a:lnTo>
                  <a:pt x="31975" y="5433"/>
                </a:lnTo>
                <a:close/>
              </a:path>
              <a:path w="35559" h="53975">
                <a:moveTo>
                  <a:pt x="23696" y="0"/>
                </a:moveTo>
                <a:lnTo>
                  <a:pt x="13517" y="0"/>
                </a:lnTo>
                <a:lnTo>
                  <a:pt x="9487" y="1339"/>
                </a:lnTo>
                <a:lnTo>
                  <a:pt x="6484" y="3937"/>
                </a:lnTo>
                <a:lnTo>
                  <a:pt x="3474" y="6614"/>
                </a:lnTo>
                <a:lnTo>
                  <a:pt x="1745" y="10393"/>
                </a:lnTo>
                <a:lnTo>
                  <a:pt x="1281" y="15441"/>
                </a:lnTo>
                <a:lnTo>
                  <a:pt x="8011" y="16133"/>
                </a:lnTo>
                <a:lnTo>
                  <a:pt x="8028" y="12756"/>
                </a:lnTo>
                <a:lnTo>
                  <a:pt x="8989" y="10157"/>
                </a:lnTo>
                <a:lnTo>
                  <a:pt x="12775" y="6377"/>
                </a:lnTo>
                <a:lnTo>
                  <a:pt x="15288" y="5433"/>
                </a:lnTo>
                <a:lnTo>
                  <a:pt x="31975" y="5433"/>
                </a:lnTo>
                <a:lnTo>
                  <a:pt x="27752" y="1417"/>
                </a:lnTo>
                <a:lnTo>
                  <a:pt x="23696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10946901" y="6981477"/>
            <a:ext cx="34925" cy="54610"/>
          </a:xfrm>
          <a:custGeom>
            <a:avLst/>
            <a:gdLst/>
            <a:ahLst/>
            <a:cxnLst/>
            <a:rect l="l" t="t" r="r" b="b"/>
            <a:pathLst>
              <a:path w="34925" h="54609">
                <a:moveTo>
                  <a:pt x="6543" y="38583"/>
                </a:moveTo>
                <a:lnTo>
                  <a:pt x="0" y="39449"/>
                </a:lnTo>
                <a:lnTo>
                  <a:pt x="430" y="43858"/>
                </a:lnTo>
                <a:lnTo>
                  <a:pt x="2200" y="47480"/>
                </a:lnTo>
                <a:lnTo>
                  <a:pt x="5287" y="50315"/>
                </a:lnTo>
                <a:lnTo>
                  <a:pt x="8382" y="53071"/>
                </a:lnTo>
                <a:lnTo>
                  <a:pt x="12261" y="54489"/>
                </a:lnTo>
                <a:lnTo>
                  <a:pt x="22128" y="54489"/>
                </a:lnTo>
                <a:lnTo>
                  <a:pt x="26420" y="52835"/>
                </a:lnTo>
                <a:lnTo>
                  <a:pt x="30389" y="49056"/>
                </a:lnTo>
                <a:lnTo>
                  <a:pt x="14386" y="49056"/>
                </a:lnTo>
                <a:lnTo>
                  <a:pt x="12185" y="48268"/>
                </a:lnTo>
                <a:lnTo>
                  <a:pt x="8576" y="44960"/>
                </a:lnTo>
                <a:lnTo>
                  <a:pt x="7294" y="42284"/>
                </a:lnTo>
                <a:lnTo>
                  <a:pt x="6543" y="38583"/>
                </a:lnTo>
                <a:close/>
              </a:path>
              <a:path w="34925" h="54609">
                <a:moveTo>
                  <a:pt x="31083" y="27559"/>
                </a:moveTo>
                <a:lnTo>
                  <a:pt x="20551" y="27559"/>
                </a:lnTo>
                <a:lnTo>
                  <a:pt x="23047" y="28504"/>
                </a:lnTo>
                <a:lnTo>
                  <a:pt x="26985" y="32441"/>
                </a:lnTo>
                <a:lnTo>
                  <a:pt x="27955" y="34882"/>
                </a:lnTo>
                <a:lnTo>
                  <a:pt x="27955" y="41102"/>
                </a:lnTo>
                <a:lnTo>
                  <a:pt x="26901" y="43701"/>
                </a:lnTo>
                <a:lnTo>
                  <a:pt x="24775" y="45827"/>
                </a:lnTo>
                <a:lnTo>
                  <a:pt x="22659" y="48032"/>
                </a:lnTo>
                <a:lnTo>
                  <a:pt x="20061" y="49056"/>
                </a:lnTo>
                <a:lnTo>
                  <a:pt x="30389" y="49056"/>
                </a:lnTo>
                <a:lnTo>
                  <a:pt x="33200" y="46378"/>
                </a:lnTo>
                <a:lnTo>
                  <a:pt x="34903" y="42441"/>
                </a:lnTo>
                <a:lnTo>
                  <a:pt x="34903" y="34331"/>
                </a:lnTo>
                <a:lnTo>
                  <a:pt x="34026" y="31496"/>
                </a:lnTo>
                <a:lnTo>
                  <a:pt x="32281" y="29134"/>
                </a:lnTo>
                <a:lnTo>
                  <a:pt x="31083" y="27559"/>
                </a:lnTo>
                <a:close/>
              </a:path>
              <a:path w="34925" h="54609">
                <a:moveTo>
                  <a:pt x="29379" y="5354"/>
                </a:moveTo>
                <a:lnTo>
                  <a:pt x="19404" y="5354"/>
                </a:lnTo>
                <a:lnTo>
                  <a:pt x="21495" y="6141"/>
                </a:lnTo>
                <a:lnTo>
                  <a:pt x="24750" y="9291"/>
                </a:lnTo>
                <a:lnTo>
                  <a:pt x="25560" y="11260"/>
                </a:lnTo>
                <a:lnTo>
                  <a:pt x="25560" y="16692"/>
                </a:lnTo>
                <a:lnTo>
                  <a:pt x="24447" y="18976"/>
                </a:lnTo>
                <a:lnTo>
                  <a:pt x="22212" y="20394"/>
                </a:lnTo>
                <a:lnTo>
                  <a:pt x="19986" y="21890"/>
                </a:lnTo>
                <a:lnTo>
                  <a:pt x="17481" y="22598"/>
                </a:lnTo>
                <a:lnTo>
                  <a:pt x="13626" y="22598"/>
                </a:lnTo>
                <a:lnTo>
                  <a:pt x="12910" y="28268"/>
                </a:lnTo>
                <a:lnTo>
                  <a:pt x="14749" y="27795"/>
                </a:lnTo>
                <a:lnTo>
                  <a:pt x="16292" y="27559"/>
                </a:lnTo>
                <a:lnTo>
                  <a:pt x="31083" y="27559"/>
                </a:lnTo>
                <a:lnTo>
                  <a:pt x="30544" y="26851"/>
                </a:lnTo>
                <a:lnTo>
                  <a:pt x="28090" y="25354"/>
                </a:lnTo>
                <a:lnTo>
                  <a:pt x="24944" y="24646"/>
                </a:lnTo>
                <a:lnTo>
                  <a:pt x="27364" y="23543"/>
                </a:lnTo>
                <a:lnTo>
                  <a:pt x="28521" y="22598"/>
                </a:lnTo>
                <a:lnTo>
                  <a:pt x="14074" y="22598"/>
                </a:lnTo>
                <a:lnTo>
                  <a:pt x="13636" y="22520"/>
                </a:lnTo>
                <a:lnTo>
                  <a:pt x="28617" y="22520"/>
                </a:lnTo>
                <a:lnTo>
                  <a:pt x="29194" y="22047"/>
                </a:lnTo>
                <a:lnTo>
                  <a:pt x="31665" y="18268"/>
                </a:lnTo>
                <a:lnTo>
                  <a:pt x="32281" y="16142"/>
                </a:lnTo>
                <a:lnTo>
                  <a:pt x="32237" y="11260"/>
                </a:lnTo>
                <a:lnTo>
                  <a:pt x="31640" y="9134"/>
                </a:lnTo>
                <a:lnTo>
                  <a:pt x="29379" y="5354"/>
                </a:lnTo>
                <a:close/>
              </a:path>
              <a:path w="34925" h="54609">
                <a:moveTo>
                  <a:pt x="19598" y="0"/>
                </a:moveTo>
                <a:lnTo>
                  <a:pt x="12472" y="0"/>
                </a:lnTo>
                <a:lnTo>
                  <a:pt x="8947" y="1181"/>
                </a:lnTo>
                <a:lnTo>
                  <a:pt x="6105" y="3621"/>
                </a:lnTo>
                <a:lnTo>
                  <a:pt x="3271" y="5984"/>
                </a:lnTo>
                <a:lnTo>
                  <a:pt x="1458" y="9370"/>
                </a:lnTo>
                <a:lnTo>
                  <a:pt x="657" y="13780"/>
                </a:lnTo>
                <a:lnTo>
                  <a:pt x="7201" y="14960"/>
                </a:lnTo>
                <a:lnTo>
                  <a:pt x="7682" y="11732"/>
                </a:lnTo>
                <a:lnTo>
                  <a:pt x="8770" y="9370"/>
                </a:lnTo>
                <a:lnTo>
                  <a:pt x="10473" y="7716"/>
                </a:lnTo>
                <a:lnTo>
                  <a:pt x="12168" y="6141"/>
                </a:lnTo>
                <a:lnTo>
                  <a:pt x="14285" y="5354"/>
                </a:lnTo>
                <a:lnTo>
                  <a:pt x="29379" y="5354"/>
                </a:lnTo>
                <a:lnTo>
                  <a:pt x="29043" y="4803"/>
                </a:lnTo>
                <a:lnTo>
                  <a:pt x="27170" y="3071"/>
                </a:lnTo>
                <a:lnTo>
                  <a:pt x="22279" y="551"/>
                </a:lnTo>
                <a:lnTo>
                  <a:pt x="19598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0944725" y="6728483"/>
            <a:ext cx="37465" cy="53340"/>
          </a:xfrm>
          <a:custGeom>
            <a:avLst/>
            <a:gdLst/>
            <a:ahLst/>
            <a:cxnLst/>
            <a:rect l="l" t="t" r="r" b="b"/>
            <a:pathLst>
              <a:path w="37465" h="53340">
                <a:moveTo>
                  <a:pt x="29658" y="40551"/>
                </a:moveTo>
                <a:lnTo>
                  <a:pt x="23114" y="40551"/>
                </a:lnTo>
                <a:lnTo>
                  <a:pt x="23114" y="53307"/>
                </a:lnTo>
                <a:lnTo>
                  <a:pt x="29658" y="53307"/>
                </a:lnTo>
                <a:lnTo>
                  <a:pt x="29658" y="40551"/>
                </a:lnTo>
                <a:close/>
              </a:path>
              <a:path w="37465" h="53340">
                <a:moveTo>
                  <a:pt x="29658" y="0"/>
                </a:moveTo>
                <a:lnTo>
                  <a:pt x="24320" y="0"/>
                </a:lnTo>
                <a:lnTo>
                  <a:pt x="0" y="34567"/>
                </a:lnTo>
                <a:lnTo>
                  <a:pt x="0" y="40551"/>
                </a:lnTo>
                <a:lnTo>
                  <a:pt x="36860" y="40551"/>
                </a:lnTo>
                <a:lnTo>
                  <a:pt x="36860" y="34567"/>
                </a:lnTo>
                <a:lnTo>
                  <a:pt x="6434" y="34567"/>
                </a:lnTo>
                <a:lnTo>
                  <a:pt x="23114" y="10472"/>
                </a:lnTo>
                <a:lnTo>
                  <a:pt x="29658" y="10472"/>
                </a:lnTo>
                <a:lnTo>
                  <a:pt x="29658" y="0"/>
                </a:lnTo>
                <a:close/>
              </a:path>
              <a:path w="37465" h="53340">
                <a:moveTo>
                  <a:pt x="29658" y="10472"/>
                </a:moveTo>
                <a:lnTo>
                  <a:pt x="23114" y="10472"/>
                </a:lnTo>
                <a:lnTo>
                  <a:pt x="23114" y="34567"/>
                </a:lnTo>
                <a:lnTo>
                  <a:pt x="29658" y="34567"/>
                </a:lnTo>
                <a:lnTo>
                  <a:pt x="29658" y="10472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0946868" y="6475960"/>
            <a:ext cx="35560" cy="53975"/>
          </a:xfrm>
          <a:custGeom>
            <a:avLst/>
            <a:gdLst/>
            <a:ahLst/>
            <a:cxnLst/>
            <a:rect l="l" t="t" r="r" b="b"/>
            <a:pathLst>
              <a:path w="35559" h="53975">
                <a:moveTo>
                  <a:pt x="6872" y="38110"/>
                </a:moveTo>
                <a:lnTo>
                  <a:pt x="0" y="38662"/>
                </a:lnTo>
                <a:lnTo>
                  <a:pt x="438" y="43150"/>
                </a:lnTo>
                <a:lnTo>
                  <a:pt x="2184" y="46772"/>
                </a:lnTo>
                <a:lnTo>
                  <a:pt x="5253" y="49449"/>
                </a:lnTo>
                <a:lnTo>
                  <a:pt x="8314" y="52205"/>
                </a:lnTo>
                <a:lnTo>
                  <a:pt x="12278" y="53544"/>
                </a:lnTo>
                <a:lnTo>
                  <a:pt x="23038" y="53544"/>
                </a:lnTo>
                <a:lnTo>
                  <a:pt x="27702" y="51418"/>
                </a:lnTo>
                <a:lnTo>
                  <a:pt x="30253" y="48189"/>
                </a:lnTo>
                <a:lnTo>
                  <a:pt x="14504" y="48189"/>
                </a:lnTo>
                <a:lnTo>
                  <a:pt x="12269" y="47323"/>
                </a:lnTo>
                <a:lnTo>
                  <a:pt x="10414" y="45670"/>
                </a:lnTo>
                <a:lnTo>
                  <a:pt x="8559" y="43938"/>
                </a:lnTo>
                <a:lnTo>
                  <a:pt x="7378" y="41418"/>
                </a:lnTo>
                <a:lnTo>
                  <a:pt x="6872" y="38110"/>
                </a:lnTo>
                <a:close/>
              </a:path>
              <a:path w="35559" h="53975">
                <a:moveTo>
                  <a:pt x="31476" y="23071"/>
                </a:moveTo>
                <a:lnTo>
                  <a:pt x="20407" y="23071"/>
                </a:lnTo>
                <a:lnTo>
                  <a:pt x="23156" y="24173"/>
                </a:lnTo>
                <a:lnTo>
                  <a:pt x="27347" y="28425"/>
                </a:lnTo>
                <a:lnTo>
                  <a:pt x="28393" y="31417"/>
                </a:lnTo>
                <a:lnTo>
                  <a:pt x="28284" y="39370"/>
                </a:lnTo>
                <a:lnTo>
                  <a:pt x="27305" y="42205"/>
                </a:lnTo>
                <a:lnTo>
                  <a:pt x="25121" y="44646"/>
                </a:lnTo>
                <a:lnTo>
                  <a:pt x="22937" y="47008"/>
                </a:lnTo>
                <a:lnTo>
                  <a:pt x="20272" y="48189"/>
                </a:lnTo>
                <a:lnTo>
                  <a:pt x="30253" y="48189"/>
                </a:lnTo>
                <a:lnTo>
                  <a:pt x="33925" y="43544"/>
                </a:lnTo>
                <a:lnTo>
                  <a:pt x="35333" y="39370"/>
                </a:lnTo>
                <a:lnTo>
                  <a:pt x="35333" y="29527"/>
                </a:lnTo>
                <a:lnTo>
                  <a:pt x="33740" y="25355"/>
                </a:lnTo>
                <a:lnTo>
                  <a:pt x="31476" y="23071"/>
                </a:lnTo>
                <a:close/>
              </a:path>
              <a:path w="35559" h="53975">
                <a:moveTo>
                  <a:pt x="32829" y="0"/>
                </a:moveTo>
                <a:lnTo>
                  <a:pt x="6324" y="0"/>
                </a:lnTo>
                <a:lnTo>
                  <a:pt x="1163" y="27401"/>
                </a:lnTo>
                <a:lnTo>
                  <a:pt x="7302" y="28268"/>
                </a:lnTo>
                <a:lnTo>
                  <a:pt x="8281" y="26693"/>
                </a:lnTo>
                <a:lnTo>
                  <a:pt x="9605" y="25433"/>
                </a:lnTo>
                <a:lnTo>
                  <a:pt x="12995" y="23543"/>
                </a:lnTo>
                <a:lnTo>
                  <a:pt x="14900" y="23071"/>
                </a:lnTo>
                <a:lnTo>
                  <a:pt x="31476" y="23071"/>
                </a:lnTo>
                <a:lnTo>
                  <a:pt x="29056" y="20630"/>
                </a:lnTo>
                <a:lnTo>
                  <a:pt x="8685" y="20630"/>
                </a:lnTo>
                <a:lnTo>
                  <a:pt x="11561" y="6299"/>
                </a:lnTo>
                <a:lnTo>
                  <a:pt x="32829" y="6299"/>
                </a:lnTo>
                <a:lnTo>
                  <a:pt x="32829" y="0"/>
                </a:lnTo>
                <a:close/>
              </a:path>
              <a:path w="35559" h="53975">
                <a:moveTo>
                  <a:pt x="23409" y="17244"/>
                </a:moveTo>
                <a:lnTo>
                  <a:pt x="15246" y="17244"/>
                </a:lnTo>
                <a:lnTo>
                  <a:pt x="11890" y="18425"/>
                </a:lnTo>
                <a:lnTo>
                  <a:pt x="8685" y="20630"/>
                </a:lnTo>
                <a:lnTo>
                  <a:pt x="29056" y="20630"/>
                </a:lnTo>
                <a:lnTo>
                  <a:pt x="27339" y="18898"/>
                </a:lnTo>
                <a:lnTo>
                  <a:pt x="23409" y="1724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0946572" y="6221864"/>
            <a:ext cx="35560" cy="54610"/>
          </a:xfrm>
          <a:custGeom>
            <a:avLst/>
            <a:gdLst/>
            <a:ahLst/>
            <a:cxnLst/>
            <a:rect l="l" t="t" r="r" b="b"/>
            <a:pathLst>
              <a:path w="35559" h="54610">
                <a:moveTo>
                  <a:pt x="23325" y="0"/>
                </a:moveTo>
                <a:lnTo>
                  <a:pt x="13509" y="0"/>
                </a:lnTo>
                <a:lnTo>
                  <a:pt x="9031" y="2047"/>
                </a:lnTo>
                <a:lnTo>
                  <a:pt x="5709" y="6063"/>
                </a:lnTo>
                <a:lnTo>
                  <a:pt x="1905" y="10787"/>
                </a:lnTo>
                <a:lnTo>
                  <a:pt x="0" y="18268"/>
                </a:lnTo>
                <a:lnTo>
                  <a:pt x="0" y="37795"/>
                </a:lnTo>
                <a:lnTo>
                  <a:pt x="1720" y="44410"/>
                </a:lnTo>
                <a:lnTo>
                  <a:pt x="8601" y="52441"/>
                </a:lnTo>
                <a:lnTo>
                  <a:pt x="13054" y="54488"/>
                </a:lnTo>
                <a:lnTo>
                  <a:pt x="21706" y="54488"/>
                </a:lnTo>
                <a:lnTo>
                  <a:pt x="24565" y="53701"/>
                </a:lnTo>
                <a:lnTo>
                  <a:pt x="27086" y="52126"/>
                </a:lnTo>
                <a:lnTo>
                  <a:pt x="29608" y="50630"/>
                </a:lnTo>
                <a:lnTo>
                  <a:pt x="31023" y="49056"/>
                </a:lnTo>
                <a:lnTo>
                  <a:pt x="16511" y="49056"/>
                </a:lnTo>
                <a:lnTo>
                  <a:pt x="14698" y="48504"/>
                </a:lnTo>
                <a:lnTo>
                  <a:pt x="7530" y="38504"/>
                </a:lnTo>
                <a:lnTo>
                  <a:pt x="7530" y="32835"/>
                </a:lnTo>
                <a:lnTo>
                  <a:pt x="8559" y="30000"/>
                </a:lnTo>
                <a:lnTo>
                  <a:pt x="12377" y="26063"/>
                </a:lnTo>
                <a:lnTo>
                  <a:pt x="6510" y="26063"/>
                </a:lnTo>
                <a:lnTo>
                  <a:pt x="13239" y="7087"/>
                </a:lnTo>
                <a:lnTo>
                  <a:pt x="14808" y="5905"/>
                </a:lnTo>
                <a:lnTo>
                  <a:pt x="16646" y="5354"/>
                </a:lnTo>
                <a:lnTo>
                  <a:pt x="31557" y="5354"/>
                </a:lnTo>
                <a:lnTo>
                  <a:pt x="29430" y="3543"/>
                </a:lnTo>
                <a:lnTo>
                  <a:pt x="26749" y="1181"/>
                </a:lnTo>
                <a:lnTo>
                  <a:pt x="23325" y="0"/>
                </a:lnTo>
                <a:close/>
              </a:path>
              <a:path w="35559" h="54610">
                <a:moveTo>
                  <a:pt x="31496" y="24724"/>
                </a:moveTo>
                <a:lnTo>
                  <a:pt x="21124" y="24724"/>
                </a:lnTo>
                <a:lnTo>
                  <a:pt x="23595" y="25748"/>
                </a:lnTo>
                <a:lnTo>
                  <a:pt x="27525" y="30000"/>
                </a:lnTo>
                <a:lnTo>
                  <a:pt x="28476" y="32835"/>
                </a:lnTo>
                <a:lnTo>
                  <a:pt x="28425" y="40709"/>
                </a:lnTo>
                <a:lnTo>
                  <a:pt x="27516" y="43464"/>
                </a:lnTo>
                <a:lnTo>
                  <a:pt x="25526" y="45748"/>
                </a:lnTo>
                <a:lnTo>
                  <a:pt x="23536" y="47953"/>
                </a:lnTo>
                <a:lnTo>
                  <a:pt x="21158" y="49056"/>
                </a:lnTo>
                <a:lnTo>
                  <a:pt x="31023" y="49056"/>
                </a:lnTo>
                <a:lnTo>
                  <a:pt x="31589" y="48426"/>
                </a:lnTo>
                <a:lnTo>
                  <a:pt x="33040" y="45590"/>
                </a:lnTo>
                <a:lnTo>
                  <a:pt x="34473" y="42677"/>
                </a:lnTo>
                <a:lnTo>
                  <a:pt x="35199" y="39606"/>
                </a:lnTo>
                <a:lnTo>
                  <a:pt x="35199" y="31102"/>
                </a:lnTo>
                <a:lnTo>
                  <a:pt x="33664" y="27008"/>
                </a:lnTo>
                <a:lnTo>
                  <a:pt x="31496" y="24724"/>
                </a:lnTo>
                <a:close/>
              </a:path>
              <a:path w="35559" h="54610">
                <a:moveTo>
                  <a:pt x="23814" y="18898"/>
                </a:moveTo>
                <a:lnTo>
                  <a:pt x="16958" y="18898"/>
                </a:lnTo>
                <a:lnTo>
                  <a:pt x="14563" y="19528"/>
                </a:lnTo>
                <a:lnTo>
                  <a:pt x="12295" y="20708"/>
                </a:lnTo>
                <a:lnTo>
                  <a:pt x="10009" y="21810"/>
                </a:lnTo>
                <a:lnTo>
                  <a:pt x="8087" y="23622"/>
                </a:lnTo>
                <a:lnTo>
                  <a:pt x="6510" y="26063"/>
                </a:lnTo>
                <a:lnTo>
                  <a:pt x="12377" y="26063"/>
                </a:lnTo>
                <a:lnTo>
                  <a:pt x="12683" y="25748"/>
                </a:lnTo>
                <a:lnTo>
                  <a:pt x="15187" y="24724"/>
                </a:lnTo>
                <a:lnTo>
                  <a:pt x="31496" y="24724"/>
                </a:lnTo>
                <a:lnTo>
                  <a:pt x="27533" y="20551"/>
                </a:lnTo>
                <a:lnTo>
                  <a:pt x="23814" y="18898"/>
                </a:lnTo>
                <a:close/>
              </a:path>
              <a:path w="35559" h="54610">
                <a:moveTo>
                  <a:pt x="31557" y="5354"/>
                </a:moveTo>
                <a:lnTo>
                  <a:pt x="21318" y="5354"/>
                </a:lnTo>
                <a:lnTo>
                  <a:pt x="23502" y="6299"/>
                </a:lnTo>
                <a:lnTo>
                  <a:pt x="25273" y="8189"/>
                </a:lnTo>
                <a:lnTo>
                  <a:pt x="26336" y="9291"/>
                </a:lnTo>
                <a:lnTo>
                  <a:pt x="27162" y="11181"/>
                </a:lnTo>
                <a:lnTo>
                  <a:pt x="27744" y="13779"/>
                </a:lnTo>
                <a:lnTo>
                  <a:pt x="34246" y="13228"/>
                </a:lnTo>
                <a:lnTo>
                  <a:pt x="33723" y="9133"/>
                </a:lnTo>
                <a:lnTo>
                  <a:pt x="32112" y="5827"/>
                </a:lnTo>
                <a:lnTo>
                  <a:pt x="31557" y="535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0947306" y="5969577"/>
            <a:ext cx="34925" cy="52705"/>
          </a:xfrm>
          <a:custGeom>
            <a:avLst/>
            <a:gdLst/>
            <a:ahLst/>
            <a:cxnLst/>
            <a:rect l="l" t="t" r="r" b="b"/>
            <a:pathLst>
              <a:path w="34925" h="52704">
                <a:moveTo>
                  <a:pt x="34499" y="0"/>
                </a:moveTo>
                <a:lnTo>
                  <a:pt x="0" y="0"/>
                </a:lnTo>
                <a:lnTo>
                  <a:pt x="0" y="6299"/>
                </a:lnTo>
                <a:lnTo>
                  <a:pt x="26099" y="6299"/>
                </a:lnTo>
                <a:lnTo>
                  <a:pt x="22777" y="10079"/>
                </a:lnTo>
                <a:lnTo>
                  <a:pt x="7522" y="48426"/>
                </a:lnTo>
                <a:lnTo>
                  <a:pt x="7446" y="52599"/>
                </a:lnTo>
                <a:lnTo>
                  <a:pt x="14175" y="52599"/>
                </a:lnTo>
                <a:lnTo>
                  <a:pt x="14538" y="47323"/>
                </a:lnTo>
                <a:lnTo>
                  <a:pt x="15373" y="42441"/>
                </a:lnTo>
                <a:lnTo>
                  <a:pt x="34499" y="5039"/>
                </a:lnTo>
                <a:lnTo>
                  <a:pt x="3449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0946792" y="5715399"/>
            <a:ext cx="35560" cy="54610"/>
          </a:xfrm>
          <a:custGeom>
            <a:avLst/>
            <a:gdLst/>
            <a:ahLst/>
            <a:cxnLst/>
            <a:rect l="l" t="t" r="r" b="b"/>
            <a:pathLst>
              <a:path w="35559" h="54610">
                <a:moveTo>
                  <a:pt x="22102" y="0"/>
                </a:moveTo>
                <a:lnTo>
                  <a:pt x="12826" y="0"/>
                </a:lnTo>
                <a:lnTo>
                  <a:pt x="9115" y="1340"/>
                </a:lnTo>
                <a:lnTo>
                  <a:pt x="6324" y="4014"/>
                </a:lnTo>
                <a:lnTo>
                  <a:pt x="3541" y="6619"/>
                </a:lnTo>
                <a:lnTo>
                  <a:pt x="2150" y="9925"/>
                </a:lnTo>
                <a:lnTo>
                  <a:pt x="2175" y="16461"/>
                </a:lnTo>
                <a:lnTo>
                  <a:pt x="2799" y="18586"/>
                </a:lnTo>
                <a:lnTo>
                  <a:pt x="4106" y="20399"/>
                </a:lnTo>
                <a:lnTo>
                  <a:pt x="5422" y="22288"/>
                </a:lnTo>
                <a:lnTo>
                  <a:pt x="7437" y="23704"/>
                </a:lnTo>
                <a:lnTo>
                  <a:pt x="10144" y="24649"/>
                </a:lnTo>
                <a:lnTo>
                  <a:pt x="6898" y="25518"/>
                </a:lnTo>
                <a:lnTo>
                  <a:pt x="4401" y="27086"/>
                </a:lnTo>
                <a:lnTo>
                  <a:pt x="885" y="31817"/>
                </a:lnTo>
                <a:lnTo>
                  <a:pt x="0" y="34726"/>
                </a:lnTo>
                <a:lnTo>
                  <a:pt x="31" y="42915"/>
                </a:lnTo>
                <a:lnTo>
                  <a:pt x="1610" y="46693"/>
                </a:lnTo>
                <a:lnTo>
                  <a:pt x="8061" y="52995"/>
                </a:lnTo>
                <a:lnTo>
                  <a:pt x="12303" y="54491"/>
                </a:lnTo>
                <a:lnTo>
                  <a:pt x="22819" y="54491"/>
                </a:lnTo>
                <a:lnTo>
                  <a:pt x="27061" y="52995"/>
                </a:lnTo>
                <a:lnTo>
                  <a:pt x="31027" y="49138"/>
                </a:lnTo>
                <a:lnTo>
                  <a:pt x="15626" y="49138"/>
                </a:lnTo>
                <a:lnTo>
                  <a:pt x="13745" y="48666"/>
                </a:lnTo>
                <a:lnTo>
                  <a:pt x="10254" y="46777"/>
                </a:lnTo>
                <a:lnTo>
                  <a:pt x="8938" y="45360"/>
                </a:lnTo>
                <a:lnTo>
                  <a:pt x="7167" y="41894"/>
                </a:lnTo>
                <a:lnTo>
                  <a:pt x="6729" y="40081"/>
                </a:lnTo>
                <a:lnTo>
                  <a:pt x="6763" y="35038"/>
                </a:lnTo>
                <a:lnTo>
                  <a:pt x="7741" y="32601"/>
                </a:lnTo>
                <a:lnTo>
                  <a:pt x="11780" y="28503"/>
                </a:lnTo>
                <a:lnTo>
                  <a:pt x="14344" y="27482"/>
                </a:lnTo>
                <a:lnTo>
                  <a:pt x="30847" y="27482"/>
                </a:lnTo>
                <a:lnTo>
                  <a:pt x="28359" y="25754"/>
                </a:lnTo>
                <a:lnTo>
                  <a:pt x="25087" y="24649"/>
                </a:lnTo>
                <a:lnTo>
                  <a:pt x="27727" y="23704"/>
                </a:lnTo>
                <a:lnTo>
                  <a:pt x="29700" y="22288"/>
                </a:lnTo>
                <a:lnTo>
                  <a:pt x="29810" y="22128"/>
                </a:lnTo>
                <a:lnTo>
                  <a:pt x="15002" y="22128"/>
                </a:lnTo>
                <a:lnTo>
                  <a:pt x="12893" y="21343"/>
                </a:lnTo>
                <a:lnTo>
                  <a:pt x="9647" y="18189"/>
                </a:lnTo>
                <a:lnTo>
                  <a:pt x="8898" y="16224"/>
                </a:lnTo>
                <a:lnTo>
                  <a:pt x="8837" y="11342"/>
                </a:lnTo>
                <a:lnTo>
                  <a:pt x="9664" y="9453"/>
                </a:lnTo>
                <a:lnTo>
                  <a:pt x="11308" y="7800"/>
                </a:lnTo>
                <a:lnTo>
                  <a:pt x="12952" y="6223"/>
                </a:lnTo>
                <a:lnTo>
                  <a:pt x="15035" y="5439"/>
                </a:lnTo>
                <a:lnTo>
                  <a:pt x="30110" y="5439"/>
                </a:lnTo>
                <a:lnTo>
                  <a:pt x="25846" y="1416"/>
                </a:lnTo>
                <a:lnTo>
                  <a:pt x="22102" y="0"/>
                </a:lnTo>
                <a:close/>
              </a:path>
              <a:path w="35559" h="54610">
                <a:moveTo>
                  <a:pt x="30847" y="27482"/>
                </a:moveTo>
                <a:lnTo>
                  <a:pt x="20567" y="27482"/>
                </a:lnTo>
                <a:lnTo>
                  <a:pt x="23190" y="28503"/>
                </a:lnTo>
                <a:lnTo>
                  <a:pt x="25290" y="30628"/>
                </a:lnTo>
                <a:lnTo>
                  <a:pt x="27381" y="32677"/>
                </a:lnTo>
                <a:lnTo>
                  <a:pt x="28340" y="35038"/>
                </a:lnTo>
                <a:lnTo>
                  <a:pt x="28435" y="41498"/>
                </a:lnTo>
                <a:lnTo>
                  <a:pt x="27415" y="44095"/>
                </a:lnTo>
                <a:lnTo>
                  <a:pt x="24720" y="46777"/>
                </a:lnTo>
                <a:lnTo>
                  <a:pt x="23342" y="48109"/>
                </a:lnTo>
                <a:lnTo>
                  <a:pt x="20761" y="49138"/>
                </a:lnTo>
                <a:lnTo>
                  <a:pt x="31027" y="49138"/>
                </a:lnTo>
                <a:lnTo>
                  <a:pt x="33512" y="46777"/>
                </a:lnTo>
                <a:lnTo>
                  <a:pt x="35123" y="42915"/>
                </a:lnTo>
                <a:lnTo>
                  <a:pt x="35028" y="34726"/>
                </a:lnTo>
                <a:lnTo>
                  <a:pt x="34262" y="32205"/>
                </a:lnTo>
                <a:lnTo>
                  <a:pt x="30847" y="27482"/>
                </a:lnTo>
                <a:close/>
              </a:path>
              <a:path w="35559" h="54610">
                <a:moveTo>
                  <a:pt x="30110" y="5439"/>
                </a:moveTo>
                <a:lnTo>
                  <a:pt x="19994" y="5439"/>
                </a:lnTo>
                <a:lnTo>
                  <a:pt x="22068" y="6223"/>
                </a:lnTo>
                <a:lnTo>
                  <a:pt x="25383" y="9529"/>
                </a:lnTo>
                <a:lnTo>
                  <a:pt x="26150" y="11342"/>
                </a:lnTo>
                <a:lnTo>
                  <a:pt x="26120" y="16461"/>
                </a:lnTo>
                <a:lnTo>
                  <a:pt x="25408" y="18189"/>
                </a:lnTo>
                <a:lnTo>
                  <a:pt x="22187" y="21343"/>
                </a:lnTo>
                <a:lnTo>
                  <a:pt x="20120" y="22128"/>
                </a:lnTo>
                <a:lnTo>
                  <a:pt x="29810" y="22128"/>
                </a:lnTo>
                <a:lnTo>
                  <a:pt x="30991" y="20399"/>
                </a:lnTo>
                <a:lnTo>
                  <a:pt x="32289" y="18586"/>
                </a:lnTo>
                <a:lnTo>
                  <a:pt x="32947" y="16461"/>
                </a:lnTo>
                <a:lnTo>
                  <a:pt x="32882" y="9925"/>
                </a:lnTo>
                <a:lnTo>
                  <a:pt x="31522" y="6771"/>
                </a:lnTo>
                <a:lnTo>
                  <a:pt x="30110" y="543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11022448" y="7764162"/>
            <a:ext cx="1882139" cy="0"/>
          </a:xfrm>
          <a:custGeom>
            <a:avLst/>
            <a:gdLst/>
            <a:ahLst/>
            <a:cxnLst/>
            <a:rect l="l" t="t" r="r" b="b"/>
            <a:pathLst>
              <a:path w="1882140" h="0">
                <a:moveTo>
                  <a:pt x="0" y="0"/>
                </a:moveTo>
                <a:lnTo>
                  <a:pt x="1881908" y="0"/>
                </a:lnTo>
              </a:path>
            </a:pathLst>
          </a:custGeom>
          <a:ln w="3937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1452599" y="5991783"/>
            <a:ext cx="215265" cy="1772920"/>
          </a:xfrm>
          <a:custGeom>
            <a:avLst/>
            <a:gdLst/>
            <a:ahLst/>
            <a:cxnLst/>
            <a:rect l="l" t="t" r="r" b="b"/>
            <a:pathLst>
              <a:path w="215265" h="1772920">
                <a:moveTo>
                  <a:pt x="0" y="1772379"/>
                </a:moveTo>
                <a:lnTo>
                  <a:pt x="215076" y="1772379"/>
                </a:lnTo>
                <a:lnTo>
                  <a:pt x="215076" y="0"/>
                </a:lnTo>
                <a:lnTo>
                  <a:pt x="0" y="0"/>
                </a:lnTo>
                <a:lnTo>
                  <a:pt x="0" y="1772379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1721407" y="7004556"/>
            <a:ext cx="215265" cy="760095"/>
          </a:xfrm>
          <a:custGeom>
            <a:avLst/>
            <a:gdLst/>
            <a:ahLst/>
            <a:cxnLst/>
            <a:rect l="l" t="t" r="r" b="b"/>
            <a:pathLst>
              <a:path w="215265" h="760095">
                <a:moveTo>
                  <a:pt x="0" y="759606"/>
                </a:moveTo>
                <a:lnTo>
                  <a:pt x="215076" y="759606"/>
                </a:lnTo>
                <a:lnTo>
                  <a:pt x="215076" y="0"/>
                </a:lnTo>
                <a:lnTo>
                  <a:pt x="0" y="0"/>
                </a:lnTo>
                <a:lnTo>
                  <a:pt x="0" y="759606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1990265" y="7257756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2259116" y="751096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2527974" y="751096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1183754" y="776416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5076" y="0"/>
                </a:lnTo>
                <a:lnTo>
                  <a:pt x="0" y="0"/>
                </a:lnTo>
                <a:close/>
              </a:path>
            </a:pathLst>
          </a:custGeom>
          <a:ln w="3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1452601" y="5991782"/>
            <a:ext cx="215265" cy="1772920"/>
          </a:xfrm>
          <a:custGeom>
            <a:avLst/>
            <a:gdLst/>
            <a:ahLst/>
            <a:cxnLst/>
            <a:rect l="l" t="t" r="r" b="b"/>
            <a:pathLst>
              <a:path w="215265" h="1772920">
                <a:moveTo>
                  <a:pt x="0" y="1772379"/>
                </a:moveTo>
                <a:lnTo>
                  <a:pt x="215076" y="1772379"/>
                </a:lnTo>
                <a:lnTo>
                  <a:pt x="215076" y="0"/>
                </a:lnTo>
                <a:lnTo>
                  <a:pt x="0" y="0"/>
                </a:lnTo>
                <a:lnTo>
                  <a:pt x="0" y="1772379"/>
                </a:lnTo>
                <a:close/>
              </a:path>
            </a:pathLst>
          </a:custGeom>
          <a:ln w="3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1721410" y="7004556"/>
            <a:ext cx="215265" cy="760095"/>
          </a:xfrm>
          <a:custGeom>
            <a:avLst/>
            <a:gdLst/>
            <a:ahLst/>
            <a:cxnLst/>
            <a:rect l="l" t="t" r="r" b="b"/>
            <a:pathLst>
              <a:path w="215265" h="760095">
                <a:moveTo>
                  <a:pt x="0" y="759606"/>
                </a:moveTo>
                <a:lnTo>
                  <a:pt x="215076" y="759606"/>
                </a:lnTo>
                <a:lnTo>
                  <a:pt x="215076" y="0"/>
                </a:lnTo>
                <a:lnTo>
                  <a:pt x="0" y="0"/>
                </a:lnTo>
                <a:lnTo>
                  <a:pt x="0" y="7596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1990265" y="7257756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12259120" y="751096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12527975" y="751096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11452599" y="573858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4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1721407" y="6751349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1990265" y="7004556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2259116" y="7004556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2527974" y="725776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1183754" y="776416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5076" y="0"/>
                </a:lnTo>
                <a:lnTo>
                  <a:pt x="0" y="0"/>
                </a:lnTo>
                <a:close/>
              </a:path>
            </a:pathLst>
          </a:custGeom>
          <a:ln w="3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1452601" y="573858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4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1721410" y="6751349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1990265" y="7004556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2259120" y="7004556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2527975" y="725776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1721407" y="6244911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1990265" y="6751349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2259116" y="6498142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2527974" y="6244911"/>
            <a:ext cx="215265" cy="1013460"/>
          </a:xfrm>
          <a:custGeom>
            <a:avLst/>
            <a:gdLst/>
            <a:ahLst/>
            <a:cxnLst/>
            <a:rect l="l" t="t" r="r" b="b"/>
            <a:pathLst>
              <a:path w="215265" h="1013459">
                <a:moveTo>
                  <a:pt x="0" y="1012844"/>
                </a:moveTo>
                <a:lnTo>
                  <a:pt x="215076" y="1012844"/>
                </a:lnTo>
                <a:lnTo>
                  <a:pt x="215076" y="0"/>
                </a:lnTo>
                <a:lnTo>
                  <a:pt x="0" y="0"/>
                </a:lnTo>
                <a:lnTo>
                  <a:pt x="0" y="1012844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11183754" y="776416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5076" y="0"/>
                </a:lnTo>
                <a:lnTo>
                  <a:pt x="0" y="0"/>
                </a:lnTo>
                <a:close/>
              </a:path>
            </a:pathLst>
          </a:custGeom>
          <a:ln w="3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1452601" y="5738551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5076" y="0"/>
                </a:lnTo>
                <a:lnTo>
                  <a:pt x="0" y="0"/>
                </a:lnTo>
                <a:close/>
              </a:path>
            </a:pathLst>
          </a:custGeom>
          <a:ln w="3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1721410" y="6244911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11990265" y="6751349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199"/>
                </a:moveTo>
                <a:lnTo>
                  <a:pt x="215076" y="253199"/>
                </a:lnTo>
                <a:lnTo>
                  <a:pt x="215076" y="0"/>
                </a:lnTo>
                <a:lnTo>
                  <a:pt x="0" y="0"/>
                </a:lnTo>
                <a:lnTo>
                  <a:pt x="0" y="253199"/>
                </a:lnTo>
                <a:close/>
              </a:path>
            </a:pathLst>
          </a:custGeom>
          <a:ln w="39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2259120" y="6498141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2527975" y="6244911"/>
            <a:ext cx="215265" cy="1013460"/>
          </a:xfrm>
          <a:custGeom>
            <a:avLst/>
            <a:gdLst/>
            <a:ahLst/>
            <a:cxnLst/>
            <a:rect l="l" t="t" r="r" b="b"/>
            <a:pathLst>
              <a:path w="215265" h="1013459">
                <a:moveTo>
                  <a:pt x="0" y="1012844"/>
                </a:moveTo>
                <a:lnTo>
                  <a:pt x="215076" y="1012844"/>
                </a:lnTo>
                <a:lnTo>
                  <a:pt x="215076" y="0"/>
                </a:lnTo>
                <a:lnTo>
                  <a:pt x="0" y="0"/>
                </a:lnTo>
                <a:lnTo>
                  <a:pt x="0" y="1012844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1721407" y="5738528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1990265" y="5738473"/>
            <a:ext cx="215265" cy="1013460"/>
          </a:xfrm>
          <a:custGeom>
            <a:avLst/>
            <a:gdLst/>
            <a:ahLst/>
            <a:cxnLst/>
            <a:rect l="l" t="t" r="r" b="b"/>
            <a:pathLst>
              <a:path w="215265" h="1013459">
                <a:moveTo>
                  <a:pt x="0" y="1012844"/>
                </a:moveTo>
                <a:lnTo>
                  <a:pt x="215076" y="1012844"/>
                </a:lnTo>
                <a:lnTo>
                  <a:pt x="215076" y="0"/>
                </a:lnTo>
                <a:lnTo>
                  <a:pt x="0" y="0"/>
                </a:lnTo>
                <a:lnTo>
                  <a:pt x="0" y="1012844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12259116" y="5738560"/>
            <a:ext cx="215265" cy="760095"/>
          </a:xfrm>
          <a:custGeom>
            <a:avLst/>
            <a:gdLst/>
            <a:ahLst/>
            <a:cxnLst/>
            <a:rect l="l" t="t" r="r" b="b"/>
            <a:pathLst>
              <a:path w="215265" h="760095">
                <a:moveTo>
                  <a:pt x="0" y="759606"/>
                </a:moveTo>
                <a:lnTo>
                  <a:pt x="215076" y="759606"/>
                </a:lnTo>
                <a:lnTo>
                  <a:pt x="215076" y="0"/>
                </a:lnTo>
                <a:lnTo>
                  <a:pt x="0" y="0"/>
                </a:lnTo>
                <a:lnTo>
                  <a:pt x="0" y="759606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12527974" y="5738528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1183754" y="776416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5076" y="0"/>
                </a:lnTo>
                <a:lnTo>
                  <a:pt x="0" y="0"/>
                </a:lnTo>
                <a:close/>
              </a:path>
            </a:pathLst>
          </a:custGeom>
          <a:ln w="3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11452601" y="5738551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5076" y="0"/>
                </a:lnTo>
                <a:lnTo>
                  <a:pt x="0" y="0"/>
                </a:lnTo>
                <a:close/>
              </a:path>
            </a:pathLst>
          </a:custGeom>
          <a:ln w="3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11721410" y="5738528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11990265" y="5738472"/>
            <a:ext cx="215265" cy="1013460"/>
          </a:xfrm>
          <a:custGeom>
            <a:avLst/>
            <a:gdLst/>
            <a:ahLst/>
            <a:cxnLst/>
            <a:rect l="l" t="t" r="r" b="b"/>
            <a:pathLst>
              <a:path w="215265" h="1013459">
                <a:moveTo>
                  <a:pt x="0" y="1012844"/>
                </a:moveTo>
                <a:lnTo>
                  <a:pt x="215076" y="1012844"/>
                </a:lnTo>
                <a:lnTo>
                  <a:pt x="215076" y="0"/>
                </a:lnTo>
                <a:lnTo>
                  <a:pt x="0" y="0"/>
                </a:lnTo>
                <a:lnTo>
                  <a:pt x="0" y="1012844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12259120" y="5738559"/>
            <a:ext cx="215265" cy="760095"/>
          </a:xfrm>
          <a:custGeom>
            <a:avLst/>
            <a:gdLst/>
            <a:ahLst/>
            <a:cxnLst/>
            <a:rect l="l" t="t" r="r" b="b"/>
            <a:pathLst>
              <a:path w="215265" h="760095">
                <a:moveTo>
                  <a:pt x="0" y="759606"/>
                </a:moveTo>
                <a:lnTo>
                  <a:pt x="215076" y="759606"/>
                </a:lnTo>
                <a:lnTo>
                  <a:pt x="215076" y="0"/>
                </a:lnTo>
                <a:lnTo>
                  <a:pt x="0" y="0"/>
                </a:lnTo>
                <a:lnTo>
                  <a:pt x="0" y="7596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12527975" y="5738528"/>
            <a:ext cx="215265" cy="506730"/>
          </a:xfrm>
          <a:custGeom>
            <a:avLst/>
            <a:gdLst/>
            <a:ahLst/>
            <a:cxnLst/>
            <a:rect l="l" t="t" r="r" b="b"/>
            <a:pathLst>
              <a:path w="215265" h="506729">
                <a:moveTo>
                  <a:pt x="0" y="506406"/>
                </a:moveTo>
                <a:lnTo>
                  <a:pt x="215076" y="506406"/>
                </a:lnTo>
                <a:lnTo>
                  <a:pt x="215076" y="0"/>
                </a:lnTo>
                <a:lnTo>
                  <a:pt x="0" y="0"/>
                </a:lnTo>
                <a:lnTo>
                  <a:pt x="0" y="506406"/>
                </a:lnTo>
                <a:close/>
              </a:path>
            </a:pathLst>
          </a:custGeom>
          <a:ln w="3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3069537" y="6547615"/>
            <a:ext cx="708025" cy="407670"/>
          </a:xfrm>
          <a:custGeom>
            <a:avLst/>
            <a:gdLst/>
            <a:ahLst/>
            <a:cxnLst/>
            <a:rect l="l" t="t" r="r" b="b"/>
            <a:pathLst>
              <a:path w="708025" h="407670">
                <a:moveTo>
                  <a:pt x="0" y="407484"/>
                </a:moveTo>
                <a:lnTo>
                  <a:pt x="707927" y="407484"/>
                </a:lnTo>
                <a:lnTo>
                  <a:pt x="707927" y="0"/>
                </a:lnTo>
                <a:lnTo>
                  <a:pt x="0" y="0"/>
                </a:lnTo>
                <a:lnTo>
                  <a:pt x="0" y="407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3348937" y="6584622"/>
            <a:ext cx="395605" cy="64135"/>
          </a:xfrm>
          <a:custGeom>
            <a:avLst/>
            <a:gdLst/>
            <a:ahLst/>
            <a:cxnLst/>
            <a:rect l="l" t="t" r="r" b="b"/>
            <a:pathLst>
              <a:path w="395605" h="64134">
                <a:moveTo>
                  <a:pt x="5978" y="37717"/>
                </a:moveTo>
                <a:lnTo>
                  <a:pt x="0" y="38662"/>
                </a:lnTo>
                <a:lnTo>
                  <a:pt x="624" y="42442"/>
                </a:lnTo>
                <a:lnTo>
                  <a:pt x="2200" y="45276"/>
                </a:lnTo>
                <a:lnTo>
                  <a:pt x="4638" y="47166"/>
                </a:lnTo>
                <a:lnTo>
                  <a:pt x="7075" y="49134"/>
                </a:lnTo>
                <a:lnTo>
                  <a:pt x="10617" y="50079"/>
                </a:lnTo>
                <a:lnTo>
                  <a:pt x="18012" y="50079"/>
                </a:lnTo>
                <a:lnTo>
                  <a:pt x="27435" y="45118"/>
                </a:lnTo>
                <a:lnTo>
                  <a:pt x="12421" y="45118"/>
                </a:lnTo>
                <a:lnTo>
                  <a:pt x="10305" y="44488"/>
                </a:lnTo>
                <a:lnTo>
                  <a:pt x="8728" y="43228"/>
                </a:lnTo>
                <a:lnTo>
                  <a:pt x="7235" y="41890"/>
                </a:lnTo>
                <a:lnTo>
                  <a:pt x="6290" y="40079"/>
                </a:lnTo>
                <a:lnTo>
                  <a:pt x="5978" y="37717"/>
                </a:lnTo>
                <a:close/>
              </a:path>
              <a:path w="395605" h="64134">
                <a:moveTo>
                  <a:pt x="16908" y="12834"/>
                </a:moveTo>
                <a:lnTo>
                  <a:pt x="12269" y="12834"/>
                </a:lnTo>
                <a:lnTo>
                  <a:pt x="10541" y="13071"/>
                </a:lnTo>
                <a:lnTo>
                  <a:pt x="7235" y="14016"/>
                </a:lnTo>
                <a:lnTo>
                  <a:pt x="5978" y="14567"/>
                </a:lnTo>
                <a:lnTo>
                  <a:pt x="5034" y="15276"/>
                </a:lnTo>
                <a:lnTo>
                  <a:pt x="3769" y="16142"/>
                </a:lnTo>
                <a:lnTo>
                  <a:pt x="1095" y="25118"/>
                </a:lnTo>
                <a:lnTo>
                  <a:pt x="1416" y="26457"/>
                </a:lnTo>
                <a:lnTo>
                  <a:pt x="18721" y="34961"/>
                </a:lnTo>
                <a:lnTo>
                  <a:pt x="20761" y="35669"/>
                </a:lnTo>
                <a:lnTo>
                  <a:pt x="21630" y="36221"/>
                </a:lnTo>
                <a:lnTo>
                  <a:pt x="22811" y="37008"/>
                </a:lnTo>
                <a:lnTo>
                  <a:pt x="23359" y="38110"/>
                </a:lnTo>
                <a:lnTo>
                  <a:pt x="23359" y="40945"/>
                </a:lnTo>
                <a:lnTo>
                  <a:pt x="22726" y="42284"/>
                </a:lnTo>
                <a:lnTo>
                  <a:pt x="19977" y="44568"/>
                </a:lnTo>
                <a:lnTo>
                  <a:pt x="17928" y="45118"/>
                </a:lnTo>
                <a:lnTo>
                  <a:pt x="27435" y="45118"/>
                </a:lnTo>
                <a:lnTo>
                  <a:pt x="29026" y="42678"/>
                </a:lnTo>
                <a:lnTo>
                  <a:pt x="29528" y="40945"/>
                </a:lnTo>
                <a:lnTo>
                  <a:pt x="29574" y="36772"/>
                </a:lnTo>
                <a:lnTo>
                  <a:pt x="29102" y="35039"/>
                </a:lnTo>
                <a:lnTo>
                  <a:pt x="28157" y="33622"/>
                </a:lnTo>
                <a:lnTo>
                  <a:pt x="27137" y="32205"/>
                </a:lnTo>
                <a:lnTo>
                  <a:pt x="25872" y="31181"/>
                </a:lnTo>
                <a:lnTo>
                  <a:pt x="24143" y="30473"/>
                </a:lnTo>
                <a:lnTo>
                  <a:pt x="22490" y="29685"/>
                </a:lnTo>
                <a:lnTo>
                  <a:pt x="19505" y="28819"/>
                </a:lnTo>
                <a:lnTo>
                  <a:pt x="12269" y="26851"/>
                </a:lnTo>
                <a:lnTo>
                  <a:pt x="10456" y="26299"/>
                </a:lnTo>
                <a:lnTo>
                  <a:pt x="9908" y="26063"/>
                </a:lnTo>
                <a:lnTo>
                  <a:pt x="8803" y="25669"/>
                </a:lnTo>
                <a:lnTo>
                  <a:pt x="8019" y="25118"/>
                </a:lnTo>
                <a:lnTo>
                  <a:pt x="7075" y="23858"/>
                </a:lnTo>
                <a:lnTo>
                  <a:pt x="6839" y="23150"/>
                </a:lnTo>
                <a:lnTo>
                  <a:pt x="6839" y="21102"/>
                </a:lnTo>
                <a:lnTo>
                  <a:pt x="7387" y="20079"/>
                </a:lnTo>
                <a:lnTo>
                  <a:pt x="8567" y="19134"/>
                </a:lnTo>
                <a:lnTo>
                  <a:pt x="9748" y="18268"/>
                </a:lnTo>
                <a:lnTo>
                  <a:pt x="11797" y="17796"/>
                </a:lnTo>
                <a:lnTo>
                  <a:pt x="26560" y="17796"/>
                </a:lnTo>
                <a:lnTo>
                  <a:pt x="26192" y="17244"/>
                </a:lnTo>
                <a:lnTo>
                  <a:pt x="25172" y="15906"/>
                </a:lnTo>
                <a:lnTo>
                  <a:pt x="23595" y="14804"/>
                </a:lnTo>
                <a:lnTo>
                  <a:pt x="19345" y="13228"/>
                </a:lnTo>
                <a:lnTo>
                  <a:pt x="16908" y="12834"/>
                </a:lnTo>
                <a:close/>
              </a:path>
              <a:path w="395605" h="64134">
                <a:moveTo>
                  <a:pt x="26560" y="17796"/>
                </a:moveTo>
                <a:lnTo>
                  <a:pt x="16908" y="17796"/>
                </a:lnTo>
                <a:lnTo>
                  <a:pt x="18721" y="18268"/>
                </a:lnTo>
                <a:lnTo>
                  <a:pt x="19977" y="19292"/>
                </a:lnTo>
                <a:lnTo>
                  <a:pt x="21310" y="20315"/>
                </a:lnTo>
                <a:lnTo>
                  <a:pt x="22018" y="21811"/>
                </a:lnTo>
                <a:lnTo>
                  <a:pt x="22338" y="23622"/>
                </a:lnTo>
                <a:lnTo>
                  <a:pt x="28233" y="22835"/>
                </a:lnTo>
                <a:lnTo>
                  <a:pt x="27845" y="20472"/>
                </a:lnTo>
                <a:lnTo>
                  <a:pt x="27137" y="18662"/>
                </a:lnTo>
                <a:lnTo>
                  <a:pt x="26560" y="17796"/>
                </a:lnTo>
                <a:close/>
              </a:path>
              <a:path w="395605" h="64134">
                <a:moveTo>
                  <a:pt x="43884" y="0"/>
                </a:moveTo>
                <a:lnTo>
                  <a:pt x="37830" y="0"/>
                </a:lnTo>
                <a:lnTo>
                  <a:pt x="37830" y="7008"/>
                </a:lnTo>
                <a:lnTo>
                  <a:pt x="43884" y="7008"/>
                </a:lnTo>
                <a:lnTo>
                  <a:pt x="43884" y="0"/>
                </a:lnTo>
                <a:close/>
              </a:path>
              <a:path w="395605" h="64134">
                <a:moveTo>
                  <a:pt x="43884" y="13622"/>
                </a:moveTo>
                <a:lnTo>
                  <a:pt x="37830" y="13622"/>
                </a:lnTo>
                <a:lnTo>
                  <a:pt x="37830" y="49292"/>
                </a:lnTo>
                <a:lnTo>
                  <a:pt x="43884" y="49292"/>
                </a:lnTo>
                <a:lnTo>
                  <a:pt x="43884" y="13622"/>
                </a:lnTo>
                <a:close/>
              </a:path>
              <a:path w="395605" h="64134">
                <a:moveTo>
                  <a:pt x="52461" y="52205"/>
                </a:moveTo>
                <a:lnTo>
                  <a:pt x="52381" y="56221"/>
                </a:lnTo>
                <a:lnTo>
                  <a:pt x="53641" y="58977"/>
                </a:lnTo>
                <a:lnTo>
                  <a:pt x="56239" y="60867"/>
                </a:lnTo>
                <a:lnTo>
                  <a:pt x="58836" y="62835"/>
                </a:lnTo>
                <a:lnTo>
                  <a:pt x="62294" y="63780"/>
                </a:lnTo>
                <a:lnTo>
                  <a:pt x="70086" y="63780"/>
                </a:lnTo>
                <a:lnTo>
                  <a:pt x="73147" y="63071"/>
                </a:lnTo>
                <a:lnTo>
                  <a:pt x="78029" y="60394"/>
                </a:lnTo>
                <a:lnTo>
                  <a:pt x="79677" y="58741"/>
                </a:lnTo>
                <a:lnTo>
                  <a:pt x="63870" y="58741"/>
                </a:lnTo>
                <a:lnTo>
                  <a:pt x="61821" y="58189"/>
                </a:lnTo>
                <a:lnTo>
                  <a:pt x="60329" y="57087"/>
                </a:lnTo>
                <a:lnTo>
                  <a:pt x="59224" y="56221"/>
                </a:lnTo>
                <a:lnTo>
                  <a:pt x="58516" y="54961"/>
                </a:lnTo>
                <a:lnTo>
                  <a:pt x="58279" y="53150"/>
                </a:lnTo>
                <a:lnTo>
                  <a:pt x="52461" y="52205"/>
                </a:lnTo>
                <a:close/>
              </a:path>
              <a:path w="395605" h="64134">
                <a:moveTo>
                  <a:pt x="82667" y="44646"/>
                </a:moveTo>
                <a:lnTo>
                  <a:pt x="76528" y="44646"/>
                </a:lnTo>
                <a:lnTo>
                  <a:pt x="76486" y="49292"/>
                </a:lnTo>
                <a:lnTo>
                  <a:pt x="76377" y="51103"/>
                </a:lnTo>
                <a:lnTo>
                  <a:pt x="69293" y="58741"/>
                </a:lnTo>
                <a:lnTo>
                  <a:pt x="79677" y="58741"/>
                </a:lnTo>
                <a:lnTo>
                  <a:pt x="79834" y="58583"/>
                </a:lnTo>
                <a:lnTo>
                  <a:pt x="82035" y="53937"/>
                </a:lnTo>
                <a:lnTo>
                  <a:pt x="82667" y="50000"/>
                </a:lnTo>
                <a:lnTo>
                  <a:pt x="82667" y="44646"/>
                </a:lnTo>
                <a:close/>
              </a:path>
              <a:path w="395605" h="64134">
                <a:moveTo>
                  <a:pt x="70870" y="12834"/>
                </a:moveTo>
                <a:lnTo>
                  <a:pt x="63474" y="12834"/>
                </a:lnTo>
                <a:lnTo>
                  <a:pt x="60725" y="13544"/>
                </a:lnTo>
                <a:lnTo>
                  <a:pt x="58440" y="15118"/>
                </a:lnTo>
                <a:lnTo>
                  <a:pt x="56078" y="16693"/>
                </a:lnTo>
                <a:lnTo>
                  <a:pt x="54274" y="18976"/>
                </a:lnTo>
                <a:lnTo>
                  <a:pt x="53093" y="21811"/>
                </a:lnTo>
                <a:lnTo>
                  <a:pt x="51837" y="24725"/>
                </a:lnTo>
                <a:lnTo>
                  <a:pt x="51204" y="27875"/>
                </a:lnTo>
                <a:lnTo>
                  <a:pt x="51204" y="36221"/>
                </a:lnTo>
                <a:lnTo>
                  <a:pt x="52545" y="40472"/>
                </a:lnTo>
                <a:lnTo>
                  <a:pt x="57967" y="47480"/>
                </a:lnTo>
                <a:lnTo>
                  <a:pt x="61745" y="49292"/>
                </a:lnTo>
                <a:lnTo>
                  <a:pt x="70558" y="49292"/>
                </a:lnTo>
                <a:lnTo>
                  <a:pt x="73855" y="47717"/>
                </a:lnTo>
                <a:lnTo>
                  <a:pt x="76528" y="44646"/>
                </a:lnTo>
                <a:lnTo>
                  <a:pt x="82667" y="44646"/>
                </a:lnTo>
                <a:lnTo>
                  <a:pt x="82667" y="44252"/>
                </a:lnTo>
                <a:lnTo>
                  <a:pt x="64419" y="44252"/>
                </a:lnTo>
                <a:lnTo>
                  <a:pt x="62057" y="43228"/>
                </a:lnTo>
                <a:lnTo>
                  <a:pt x="60253" y="41024"/>
                </a:lnTo>
                <a:lnTo>
                  <a:pt x="58364" y="38898"/>
                </a:lnTo>
                <a:lnTo>
                  <a:pt x="57441" y="35591"/>
                </a:lnTo>
                <a:lnTo>
                  <a:pt x="57419" y="26535"/>
                </a:lnTo>
                <a:lnTo>
                  <a:pt x="58364" y="23228"/>
                </a:lnTo>
                <a:lnTo>
                  <a:pt x="60253" y="21102"/>
                </a:lnTo>
                <a:lnTo>
                  <a:pt x="62133" y="18898"/>
                </a:lnTo>
                <a:lnTo>
                  <a:pt x="64419" y="17796"/>
                </a:lnTo>
                <a:lnTo>
                  <a:pt x="77021" y="17796"/>
                </a:lnTo>
                <a:lnTo>
                  <a:pt x="74327" y="14488"/>
                </a:lnTo>
                <a:lnTo>
                  <a:pt x="70870" y="12834"/>
                </a:lnTo>
                <a:close/>
              </a:path>
              <a:path w="395605" h="64134">
                <a:moveTo>
                  <a:pt x="77021" y="17796"/>
                </a:moveTo>
                <a:lnTo>
                  <a:pt x="69849" y="17796"/>
                </a:lnTo>
                <a:lnTo>
                  <a:pt x="72126" y="18898"/>
                </a:lnTo>
                <a:lnTo>
                  <a:pt x="76056" y="23307"/>
                </a:lnTo>
                <a:lnTo>
                  <a:pt x="76978" y="26535"/>
                </a:lnTo>
                <a:lnTo>
                  <a:pt x="77001" y="35591"/>
                </a:lnTo>
                <a:lnTo>
                  <a:pt x="76056" y="38898"/>
                </a:lnTo>
                <a:lnTo>
                  <a:pt x="74176" y="41102"/>
                </a:lnTo>
                <a:lnTo>
                  <a:pt x="72287" y="43228"/>
                </a:lnTo>
                <a:lnTo>
                  <a:pt x="70001" y="44252"/>
                </a:lnTo>
                <a:lnTo>
                  <a:pt x="82667" y="44252"/>
                </a:lnTo>
                <a:lnTo>
                  <a:pt x="82667" y="17874"/>
                </a:lnTo>
                <a:lnTo>
                  <a:pt x="77085" y="17874"/>
                </a:lnTo>
                <a:close/>
              </a:path>
              <a:path w="395605" h="64134">
                <a:moveTo>
                  <a:pt x="82667" y="13622"/>
                </a:moveTo>
                <a:lnTo>
                  <a:pt x="77085" y="13622"/>
                </a:lnTo>
                <a:lnTo>
                  <a:pt x="77085" y="17874"/>
                </a:lnTo>
                <a:lnTo>
                  <a:pt x="82667" y="17874"/>
                </a:lnTo>
                <a:lnTo>
                  <a:pt x="82667" y="13622"/>
                </a:lnTo>
                <a:close/>
              </a:path>
              <a:path w="395605" h="64134">
                <a:moveTo>
                  <a:pt x="127581" y="12834"/>
                </a:moveTo>
                <a:lnTo>
                  <a:pt x="122547" y="12834"/>
                </a:lnTo>
                <a:lnTo>
                  <a:pt x="119874" y="13544"/>
                </a:lnTo>
                <a:lnTo>
                  <a:pt x="115151" y="16693"/>
                </a:lnTo>
                <a:lnTo>
                  <a:pt x="113346" y="18898"/>
                </a:lnTo>
                <a:lnTo>
                  <a:pt x="110985" y="24646"/>
                </a:lnTo>
                <a:lnTo>
                  <a:pt x="110353" y="27953"/>
                </a:lnTo>
                <a:lnTo>
                  <a:pt x="110353" y="35118"/>
                </a:lnTo>
                <a:lnTo>
                  <a:pt x="117909" y="47717"/>
                </a:lnTo>
                <a:lnTo>
                  <a:pt x="120270" y="49292"/>
                </a:lnTo>
                <a:lnTo>
                  <a:pt x="122859" y="50079"/>
                </a:lnTo>
                <a:lnTo>
                  <a:pt x="130094" y="50079"/>
                </a:lnTo>
                <a:lnTo>
                  <a:pt x="133400" y="48347"/>
                </a:lnTo>
                <a:lnTo>
                  <a:pt x="135482" y="45118"/>
                </a:lnTo>
                <a:lnTo>
                  <a:pt x="123652" y="45118"/>
                </a:lnTo>
                <a:lnTo>
                  <a:pt x="121442" y="44016"/>
                </a:lnTo>
                <a:lnTo>
                  <a:pt x="119477" y="41732"/>
                </a:lnTo>
                <a:lnTo>
                  <a:pt x="117588" y="39449"/>
                </a:lnTo>
                <a:lnTo>
                  <a:pt x="116663" y="36378"/>
                </a:lnTo>
                <a:lnTo>
                  <a:pt x="116568" y="26772"/>
                </a:lnTo>
                <a:lnTo>
                  <a:pt x="117512" y="23307"/>
                </a:lnTo>
                <a:lnTo>
                  <a:pt x="121130" y="18898"/>
                </a:lnTo>
                <a:lnTo>
                  <a:pt x="123331" y="17796"/>
                </a:lnTo>
                <a:lnTo>
                  <a:pt x="141268" y="17796"/>
                </a:lnTo>
                <a:lnTo>
                  <a:pt x="135289" y="17716"/>
                </a:lnTo>
                <a:lnTo>
                  <a:pt x="134269" y="16220"/>
                </a:lnTo>
                <a:lnTo>
                  <a:pt x="132852" y="15040"/>
                </a:lnTo>
                <a:lnTo>
                  <a:pt x="131199" y="14174"/>
                </a:lnTo>
                <a:lnTo>
                  <a:pt x="129546" y="13228"/>
                </a:lnTo>
                <a:lnTo>
                  <a:pt x="127581" y="12834"/>
                </a:lnTo>
                <a:close/>
              </a:path>
              <a:path w="395605" h="64134">
                <a:moveTo>
                  <a:pt x="141268" y="44804"/>
                </a:moveTo>
                <a:lnTo>
                  <a:pt x="135685" y="44804"/>
                </a:lnTo>
                <a:lnTo>
                  <a:pt x="135685" y="49292"/>
                </a:lnTo>
                <a:lnTo>
                  <a:pt x="141268" y="49292"/>
                </a:lnTo>
                <a:lnTo>
                  <a:pt x="141268" y="44804"/>
                </a:lnTo>
                <a:close/>
              </a:path>
              <a:path w="395605" h="64134">
                <a:moveTo>
                  <a:pt x="141268" y="17796"/>
                </a:moveTo>
                <a:lnTo>
                  <a:pt x="128762" y="17796"/>
                </a:lnTo>
                <a:lnTo>
                  <a:pt x="131123" y="18976"/>
                </a:lnTo>
                <a:lnTo>
                  <a:pt x="133012" y="21260"/>
                </a:lnTo>
                <a:lnTo>
                  <a:pt x="134817" y="23543"/>
                </a:lnTo>
                <a:lnTo>
                  <a:pt x="135677" y="26772"/>
                </a:lnTo>
                <a:lnTo>
                  <a:pt x="135761" y="36378"/>
                </a:lnTo>
                <a:lnTo>
                  <a:pt x="134893" y="39685"/>
                </a:lnTo>
                <a:lnTo>
                  <a:pt x="131199" y="44016"/>
                </a:lnTo>
                <a:lnTo>
                  <a:pt x="128922" y="45118"/>
                </a:lnTo>
                <a:lnTo>
                  <a:pt x="135482" y="45118"/>
                </a:lnTo>
                <a:lnTo>
                  <a:pt x="135685" y="44804"/>
                </a:lnTo>
                <a:lnTo>
                  <a:pt x="141268" y="44804"/>
                </a:lnTo>
                <a:lnTo>
                  <a:pt x="141268" y="17796"/>
                </a:lnTo>
                <a:close/>
              </a:path>
              <a:path w="395605" h="64134">
                <a:moveTo>
                  <a:pt x="141268" y="0"/>
                </a:moveTo>
                <a:lnTo>
                  <a:pt x="135289" y="0"/>
                </a:lnTo>
                <a:lnTo>
                  <a:pt x="135289" y="17716"/>
                </a:lnTo>
                <a:lnTo>
                  <a:pt x="141268" y="17716"/>
                </a:lnTo>
                <a:lnTo>
                  <a:pt x="141268" y="0"/>
                </a:lnTo>
                <a:close/>
              </a:path>
              <a:path w="395605" h="64134">
                <a:moveTo>
                  <a:pt x="171314" y="12834"/>
                </a:moveTo>
                <a:lnTo>
                  <a:pt x="161642" y="12834"/>
                </a:lnTo>
                <a:lnTo>
                  <a:pt x="157628" y="14488"/>
                </a:lnTo>
                <a:lnTo>
                  <a:pt x="151497" y="21102"/>
                </a:lnTo>
                <a:lnTo>
                  <a:pt x="150000" y="25512"/>
                </a:lnTo>
                <a:lnTo>
                  <a:pt x="149999" y="37796"/>
                </a:lnTo>
                <a:lnTo>
                  <a:pt x="151413" y="42048"/>
                </a:lnTo>
                <a:lnTo>
                  <a:pt x="157552" y="48504"/>
                </a:lnTo>
                <a:lnTo>
                  <a:pt x="161718" y="50079"/>
                </a:lnTo>
                <a:lnTo>
                  <a:pt x="171078" y="50079"/>
                </a:lnTo>
                <a:lnTo>
                  <a:pt x="174460" y="49056"/>
                </a:lnTo>
                <a:lnTo>
                  <a:pt x="177133" y="47087"/>
                </a:lnTo>
                <a:lnTo>
                  <a:pt x="179631" y="45118"/>
                </a:lnTo>
                <a:lnTo>
                  <a:pt x="164003" y="45118"/>
                </a:lnTo>
                <a:lnTo>
                  <a:pt x="161482" y="44094"/>
                </a:lnTo>
                <a:lnTo>
                  <a:pt x="159517" y="41968"/>
                </a:lnTo>
                <a:lnTo>
                  <a:pt x="157468" y="39922"/>
                </a:lnTo>
                <a:lnTo>
                  <a:pt x="156371" y="36929"/>
                </a:lnTo>
                <a:lnTo>
                  <a:pt x="156135" y="32992"/>
                </a:lnTo>
                <a:lnTo>
                  <a:pt x="182724" y="32992"/>
                </a:lnTo>
                <a:lnTo>
                  <a:pt x="182800" y="28031"/>
                </a:lnTo>
                <a:lnTo>
                  <a:pt x="156532" y="28031"/>
                </a:lnTo>
                <a:lnTo>
                  <a:pt x="156683" y="24882"/>
                </a:lnTo>
                <a:lnTo>
                  <a:pt x="157788" y="22441"/>
                </a:lnTo>
                <a:lnTo>
                  <a:pt x="161566" y="18662"/>
                </a:lnTo>
                <a:lnTo>
                  <a:pt x="163843" y="17796"/>
                </a:lnTo>
                <a:lnTo>
                  <a:pt x="178385" y="17796"/>
                </a:lnTo>
                <a:lnTo>
                  <a:pt x="175244" y="14410"/>
                </a:lnTo>
                <a:lnTo>
                  <a:pt x="171314" y="12834"/>
                </a:lnTo>
                <a:close/>
              </a:path>
              <a:path w="395605" h="64134">
                <a:moveTo>
                  <a:pt x="176349" y="37796"/>
                </a:moveTo>
                <a:lnTo>
                  <a:pt x="175404" y="40315"/>
                </a:lnTo>
                <a:lnTo>
                  <a:pt x="174148" y="42205"/>
                </a:lnTo>
                <a:lnTo>
                  <a:pt x="172571" y="43386"/>
                </a:lnTo>
                <a:lnTo>
                  <a:pt x="171078" y="44568"/>
                </a:lnTo>
                <a:lnTo>
                  <a:pt x="169113" y="45118"/>
                </a:lnTo>
                <a:lnTo>
                  <a:pt x="179631" y="45118"/>
                </a:lnTo>
                <a:lnTo>
                  <a:pt x="181619" y="42205"/>
                </a:lnTo>
                <a:lnTo>
                  <a:pt x="182564" y="38583"/>
                </a:lnTo>
                <a:lnTo>
                  <a:pt x="176349" y="37796"/>
                </a:lnTo>
                <a:close/>
              </a:path>
              <a:path w="395605" h="64134">
                <a:moveTo>
                  <a:pt x="178385" y="17796"/>
                </a:moveTo>
                <a:lnTo>
                  <a:pt x="169662" y="17796"/>
                </a:lnTo>
                <a:lnTo>
                  <a:pt x="172183" y="18898"/>
                </a:lnTo>
                <a:lnTo>
                  <a:pt x="175404" y="22756"/>
                </a:lnTo>
                <a:lnTo>
                  <a:pt x="176064" y="24882"/>
                </a:lnTo>
                <a:lnTo>
                  <a:pt x="176187" y="25748"/>
                </a:lnTo>
                <a:lnTo>
                  <a:pt x="176425" y="28031"/>
                </a:lnTo>
                <a:lnTo>
                  <a:pt x="182800" y="28031"/>
                </a:lnTo>
                <a:lnTo>
                  <a:pt x="182800" y="25512"/>
                </a:lnTo>
                <a:lnTo>
                  <a:pt x="181307" y="20945"/>
                </a:lnTo>
                <a:lnTo>
                  <a:pt x="178385" y="17796"/>
                </a:lnTo>
                <a:close/>
              </a:path>
              <a:path w="395605" h="64134">
                <a:moveTo>
                  <a:pt x="209541" y="12834"/>
                </a:moveTo>
                <a:lnTo>
                  <a:pt x="202617" y="12834"/>
                </a:lnTo>
                <a:lnTo>
                  <a:pt x="199792" y="13544"/>
                </a:lnTo>
                <a:lnTo>
                  <a:pt x="194598" y="16378"/>
                </a:lnTo>
                <a:lnTo>
                  <a:pt x="192633" y="18582"/>
                </a:lnTo>
                <a:lnTo>
                  <a:pt x="191376" y="21496"/>
                </a:lnTo>
                <a:lnTo>
                  <a:pt x="190111" y="24331"/>
                </a:lnTo>
                <a:lnTo>
                  <a:pt x="189487" y="27717"/>
                </a:lnTo>
                <a:lnTo>
                  <a:pt x="189487" y="37559"/>
                </a:lnTo>
                <a:lnTo>
                  <a:pt x="190904" y="42126"/>
                </a:lnTo>
                <a:lnTo>
                  <a:pt x="193889" y="45276"/>
                </a:lnTo>
                <a:lnTo>
                  <a:pt x="196883" y="48504"/>
                </a:lnTo>
                <a:lnTo>
                  <a:pt x="200813" y="50079"/>
                </a:lnTo>
                <a:lnTo>
                  <a:pt x="209541" y="50079"/>
                </a:lnTo>
                <a:lnTo>
                  <a:pt x="212847" y="48898"/>
                </a:lnTo>
                <a:lnTo>
                  <a:pt x="217272" y="45118"/>
                </a:lnTo>
                <a:lnTo>
                  <a:pt x="202617" y="45118"/>
                </a:lnTo>
                <a:lnTo>
                  <a:pt x="200265" y="44016"/>
                </a:lnTo>
                <a:lnTo>
                  <a:pt x="196563" y="39685"/>
                </a:lnTo>
                <a:lnTo>
                  <a:pt x="195702" y="36221"/>
                </a:lnTo>
                <a:lnTo>
                  <a:pt x="195702" y="26693"/>
                </a:lnTo>
                <a:lnTo>
                  <a:pt x="196647" y="23228"/>
                </a:lnTo>
                <a:lnTo>
                  <a:pt x="198527" y="21024"/>
                </a:lnTo>
                <a:lnTo>
                  <a:pt x="200416" y="18898"/>
                </a:lnTo>
                <a:lnTo>
                  <a:pt x="202854" y="17796"/>
                </a:lnTo>
                <a:lnTo>
                  <a:pt x="217690" y="17796"/>
                </a:lnTo>
                <a:lnTo>
                  <a:pt x="212771" y="13780"/>
                </a:lnTo>
                <a:lnTo>
                  <a:pt x="209541" y="12834"/>
                </a:lnTo>
                <a:close/>
              </a:path>
              <a:path w="395605" h="64134">
                <a:moveTo>
                  <a:pt x="214575" y="36221"/>
                </a:moveTo>
                <a:lnTo>
                  <a:pt x="214103" y="39213"/>
                </a:lnTo>
                <a:lnTo>
                  <a:pt x="213159" y="41496"/>
                </a:lnTo>
                <a:lnTo>
                  <a:pt x="211514" y="42914"/>
                </a:lnTo>
                <a:lnTo>
                  <a:pt x="209937" y="44410"/>
                </a:lnTo>
                <a:lnTo>
                  <a:pt x="207972" y="45118"/>
                </a:lnTo>
                <a:lnTo>
                  <a:pt x="217272" y="45118"/>
                </a:lnTo>
                <a:lnTo>
                  <a:pt x="218193" y="44331"/>
                </a:lnTo>
                <a:lnTo>
                  <a:pt x="219846" y="41102"/>
                </a:lnTo>
                <a:lnTo>
                  <a:pt x="220478" y="37008"/>
                </a:lnTo>
                <a:lnTo>
                  <a:pt x="214575" y="36221"/>
                </a:lnTo>
                <a:close/>
              </a:path>
              <a:path w="395605" h="64134">
                <a:moveTo>
                  <a:pt x="217690" y="17796"/>
                </a:moveTo>
                <a:lnTo>
                  <a:pt x="207972" y="17796"/>
                </a:lnTo>
                <a:lnTo>
                  <a:pt x="209701" y="18346"/>
                </a:lnTo>
                <a:lnTo>
                  <a:pt x="211118" y="19606"/>
                </a:lnTo>
                <a:lnTo>
                  <a:pt x="212535" y="20788"/>
                </a:lnTo>
                <a:lnTo>
                  <a:pt x="213479" y="22598"/>
                </a:lnTo>
                <a:lnTo>
                  <a:pt x="214027" y="24961"/>
                </a:lnTo>
                <a:lnTo>
                  <a:pt x="219930" y="24095"/>
                </a:lnTo>
                <a:lnTo>
                  <a:pt x="219222" y="20472"/>
                </a:lnTo>
                <a:lnTo>
                  <a:pt x="217690" y="17796"/>
                </a:lnTo>
                <a:close/>
              </a:path>
              <a:path w="395605" h="64134">
                <a:moveTo>
                  <a:pt x="232040" y="13622"/>
                </a:moveTo>
                <a:lnTo>
                  <a:pt x="226609" y="13622"/>
                </a:lnTo>
                <a:lnTo>
                  <a:pt x="226609" y="49292"/>
                </a:lnTo>
                <a:lnTo>
                  <a:pt x="232672" y="49292"/>
                </a:lnTo>
                <a:lnTo>
                  <a:pt x="232672" y="28031"/>
                </a:lnTo>
                <a:lnTo>
                  <a:pt x="232984" y="25669"/>
                </a:lnTo>
                <a:lnTo>
                  <a:pt x="234165" y="22126"/>
                </a:lnTo>
                <a:lnTo>
                  <a:pt x="234873" y="21024"/>
                </a:lnTo>
                <a:lnTo>
                  <a:pt x="235970" y="20236"/>
                </a:lnTo>
                <a:lnTo>
                  <a:pt x="236999" y="19449"/>
                </a:lnTo>
                <a:lnTo>
                  <a:pt x="238179" y="19055"/>
                </a:lnTo>
                <a:lnTo>
                  <a:pt x="244415" y="19055"/>
                </a:lnTo>
                <a:lnTo>
                  <a:pt x="232040" y="18976"/>
                </a:lnTo>
                <a:lnTo>
                  <a:pt x="232040" y="13622"/>
                </a:lnTo>
                <a:close/>
              </a:path>
              <a:path w="395605" h="64134">
                <a:moveTo>
                  <a:pt x="244415" y="19055"/>
                </a:moveTo>
                <a:lnTo>
                  <a:pt x="241004" y="19055"/>
                </a:lnTo>
                <a:lnTo>
                  <a:pt x="242421" y="19449"/>
                </a:lnTo>
                <a:lnTo>
                  <a:pt x="243914" y="20394"/>
                </a:lnTo>
                <a:lnTo>
                  <a:pt x="244415" y="19055"/>
                </a:lnTo>
                <a:close/>
              </a:path>
              <a:path w="395605" h="64134">
                <a:moveTo>
                  <a:pt x="241797" y="12834"/>
                </a:moveTo>
                <a:lnTo>
                  <a:pt x="238415" y="12834"/>
                </a:lnTo>
                <a:lnTo>
                  <a:pt x="237074" y="13228"/>
                </a:lnTo>
                <a:lnTo>
                  <a:pt x="234713" y="14804"/>
                </a:lnTo>
                <a:lnTo>
                  <a:pt x="233457" y="16456"/>
                </a:lnTo>
                <a:lnTo>
                  <a:pt x="232040" y="18976"/>
                </a:lnTo>
                <a:lnTo>
                  <a:pt x="244445" y="18976"/>
                </a:lnTo>
                <a:lnTo>
                  <a:pt x="246039" y="14724"/>
                </a:lnTo>
                <a:lnTo>
                  <a:pt x="243914" y="13464"/>
                </a:lnTo>
                <a:lnTo>
                  <a:pt x="241797" y="12834"/>
                </a:lnTo>
                <a:close/>
              </a:path>
              <a:path w="395605" h="64134">
                <a:moveTo>
                  <a:pt x="269642" y="12834"/>
                </a:moveTo>
                <a:lnTo>
                  <a:pt x="259961" y="12834"/>
                </a:lnTo>
                <a:lnTo>
                  <a:pt x="255956" y="14488"/>
                </a:lnTo>
                <a:lnTo>
                  <a:pt x="249817" y="21102"/>
                </a:lnTo>
                <a:lnTo>
                  <a:pt x="248320" y="25512"/>
                </a:lnTo>
                <a:lnTo>
                  <a:pt x="248323" y="37796"/>
                </a:lnTo>
                <a:lnTo>
                  <a:pt x="249817" y="42048"/>
                </a:lnTo>
                <a:lnTo>
                  <a:pt x="252802" y="45276"/>
                </a:lnTo>
                <a:lnTo>
                  <a:pt x="255871" y="48504"/>
                </a:lnTo>
                <a:lnTo>
                  <a:pt x="260046" y="50079"/>
                </a:lnTo>
                <a:lnTo>
                  <a:pt x="269406" y="50079"/>
                </a:lnTo>
                <a:lnTo>
                  <a:pt x="272788" y="49056"/>
                </a:lnTo>
                <a:lnTo>
                  <a:pt x="275461" y="47087"/>
                </a:lnTo>
                <a:lnTo>
                  <a:pt x="278032" y="45118"/>
                </a:lnTo>
                <a:lnTo>
                  <a:pt x="262323" y="45118"/>
                </a:lnTo>
                <a:lnTo>
                  <a:pt x="259810" y="44094"/>
                </a:lnTo>
                <a:lnTo>
                  <a:pt x="257836" y="41968"/>
                </a:lnTo>
                <a:lnTo>
                  <a:pt x="255796" y="39922"/>
                </a:lnTo>
                <a:lnTo>
                  <a:pt x="254691" y="36929"/>
                </a:lnTo>
                <a:lnTo>
                  <a:pt x="254455" y="32992"/>
                </a:lnTo>
                <a:lnTo>
                  <a:pt x="281044" y="32992"/>
                </a:lnTo>
                <a:lnTo>
                  <a:pt x="281120" y="28031"/>
                </a:lnTo>
                <a:lnTo>
                  <a:pt x="254851" y="28031"/>
                </a:lnTo>
                <a:lnTo>
                  <a:pt x="255011" y="24882"/>
                </a:lnTo>
                <a:lnTo>
                  <a:pt x="256108" y="22441"/>
                </a:lnTo>
                <a:lnTo>
                  <a:pt x="259885" y="18662"/>
                </a:lnTo>
                <a:lnTo>
                  <a:pt x="262162" y="17796"/>
                </a:lnTo>
                <a:lnTo>
                  <a:pt x="276709" y="17796"/>
                </a:lnTo>
                <a:lnTo>
                  <a:pt x="273572" y="14410"/>
                </a:lnTo>
                <a:lnTo>
                  <a:pt x="269642" y="12834"/>
                </a:lnTo>
                <a:close/>
              </a:path>
              <a:path w="395605" h="64134">
                <a:moveTo>
                  <a:pt x="274677" y="37796"/>
                </a:moveTo>
                <a:lnTo>
                  <a:pt x="267517" y="45118"/>
                </a:lnTo>
                <a:lnTo>
                  <a:pt x="278032" y="45118"/>
                </a:lnTo>
                <a:lnTo>
                  <a:pt x="279939" y="42205"/>
                </a:lnTo>
                <a:lnTo>
                  <a:pt x="280883" y="38583"/>
                </a:lnTo>
                <a:lnTo>
                  <a:pt x="274677" y="37796"/>
                </a:lnTo>
                <a:close/>
              </a:path>
              <a:path w="395605" h="64134">
                <a:moveTo>
                  <a:pt x="276709" y="17796"/>
                </a:moveTo>
                <a:lnTo>
                  <a:pt x="268065" y="17796"/>
                </a:lnTo>
                <a:lnTo>
                  <a:pt x="270503" y="18898"/>
                </a:lnTo>
                <a:lnTo>
                  <a:pt x="273732" y="22756"/>
                </a:lnTo>
                <a:lnTo>
                  <a:pt x="274392" y="24882"/>
                </a:lnTo>
                <a:lnTo>
                  <a:pt x="274515" y="25748"/>
                </a:lnTo>
                <a:lnTo>
                  <a:pt x="274753" y="28031"/>
                </a:lnTo>
                <a:lnTo>
                  <a:pt x="281120" y="28031"/>
                </a:lnTo>
                <a:lnTo>
                  <a:pt x="281120" y="25512"/>
                </a:lnTo>
                <a:lnTo>
                  <a:pt x="279627" y="20945"/>
                </a:lnTo>
                <a:lnTo>
                  <a:pt x="276709" y="17796"/>
                </a:lnTo>
                <a:close/>
              </a:path>
              <a:path w="395605" h="64134">
                <a:moveTo>
                  <a:pt x="317299" y="17796"/>
                </a:moveTo>
                <a:lnTo>
                  <a:pt x="306848" y="17796"/>
                </a:lnTo>
                <a:lnTo>
                  <a:pt x="309125" y="18504"/>
                </a:lnTo>
                <a:lnTo>
                  <a:pt x="311874" y="20866"/>
                </a:lnTo>
                <a:lnTo>
                  <a:pt x="312254" y="22047"/>
                </a:lnTo>
                <a:lnTo>
                  <a:pt x="312347" y="26615"/>
                </a:lnTo>
                <a:lnTo>
                  <a:pt x="310070" y="27481"/>
                </a:lnTo>
                <a:lnTo>
                  <a:pt x="306528" y="28111"/>
                </a:lnTo>
                <a:lnTo>
                  <a:pt x="301578" y="28741"/>
                </a:lnTo>
                <a:lnTo>
                  <a:pt x="299217" y="28977"/>
                </a:lnTo>
                <a:lnTo>
                  <a:pt x="297404" y="29291"/>
                </a:lnTo>
                <a:lnTo>
                  <a:pt x="288751" y="35118"/>
                </a:lnTo>
                <a:lnTo>
                  <a:pt x="287967" y="36536"/>
                </a:lnTo>
                <a:lnTo>
                  <a:pt x="287670" y="37717"/>
                </a:lnTo>
                <a:lnTo>
                  <a:pt x="287571" y="42835"/>
                </a:lnTo>
                <a:lnTo>
                  <a:pt x="288675" y="45276"/>
                </a:lnTo>
                <a:lnTo>
                  <a:pt x="290716" y="47244"/>
                </a:lnTo>
                <a:lnTo>
                  <a:pt x="292841" y="49134"/>
                </a:lnTo>
                <a:lnTo>
                  <a:pt x="295835" y="50079"/>
                </a:lnTo>
                <a:lnTo>
                  <a:pt x="302126" y="50079"/>
                </a:lnTo>
                <a:lnTo>
                  <a:pt x="312332" y="45354"/>
                </a:lnTo>
                <a:lnTo>
                  <a:pt x="298896" y="45354"/>
                </a:lnTo>
                <a:lnTo>
                  <a:pt x="297092" y="44804"/>
                </a:lnTo>
                <a:lnTo>
                  <a:pt x="294654" y="42678"/>
                </a:lnTo>
                <a:lnTo>
                  <a:pt x="294059" y="41418"/>
                </a:lnTo>
                <a:lnTo>
                  <a:pt x="294022" y="38662"/>
                </a:lnTo>
                <a:lnTo>
                  <a:pt x="294334" y="37717"/>
                </a:lnTo>
                <a:lnTo>
                  <a:pt x="306924" y="33071"/>
                </a:lnTo>
                <a:lnTo>
                  <a:pt x="310230" y="32283"/>
                </a:lnTo>
                <a:lnTo>
                  <a:pt x="312347" y="31339"/>
                </a:lnTo>
                <a:lnTo>
                  <a:pt x="318486" y="31339"/>
                </a:lnTo>
                <a:lnTo>
                  <a:pt x="318410" y="21732"/>
                </a:lnTo>
                <a:lnTo>
                  <a:pt x="318098" y="20315"/>
                </a:lnTo>
                <a:lnTo>
                  <a:pt x="317853" y="19055"/>
                </a:lnTo>
                <a:lnTo>
                  <a:pt x="317299" y="17796"/>
                </a:lnTo>
                <a:close/>
              </a:path>
              <a:path w="395605" h="64134">
                <a:moveTo>
                  <a:pt x="318863" y="44882"/>
                </a:moveTo>
                <a:lnTo>
                  <a:pt x="312903" y="44882"/>
                </a:lnTo>
                <a:lnTo>
                  <a:pt x="313048" y="46457"/>
                </a:lnTo>
                <a:lnTo>
                  <a:pt x="313431" y="47953"/>
                </a:lnTo>
                <a:lnTo>
                  <a:pt x="313491" y="48110"/>
                </a:lnTo>
                <a:lnTo>
                  <a:pt x="314084" y="49292"/>
                </a:lnTo>
                <a:lnTo>
                  <a:pt x="320375" y="49292"/>
                </a:lnTo>
                <a:lnTo>
                  <a:pt x="319666" y="47953"/>
                </a:lnTo>
                <a:lnTo>
                  <a:pt x="319118" y="46457"/>
                </a:lnTo>
                <a:lnTo>
                  <a:pt x="318863" y="44882"/>
                </a:lnTo>
                <a:close/>
              </a:path>
              <a:path w="395605" h="64134">
                <a:moveTo>
                  <a:pt x="318486" y="31339"/>
                </a:moveTo>
                <a:lnTo>
                  <a:pt x="312347" y="31339"/>
                </a:lnTo>
                <a:lnTo>
                  <a:pt x="312299" y="36536"/>
                </a:lnTo>
                <a:lnTo>
                  <a:pt x="312035" y="38268"/>
                </a:lnTo>
                <a:lnTo>
                  <a:pt x="303543" y="45354"/>
                </a:lnTo>
                <a:lnTo>
                  <a:pt x="312332" y="45354"/>
                </a:lnTo>
                <a:lnTo>
                  <a:pt x="312903" y="44882"/>
                </a:lnTo>
                <a:lnTo>
                  <a:pt x="318863" y="44882"/>
                </a:lnTo>
                <a:lnTo>
                  <a:pt x="318697" y="43858"/>
                </a:lnTo>
                <a:lnTo>
                  <a:pt x="318608" y="42678"/>
                </a:lnTo>
                <a:lnTo>
                  <a:pt x="318486" y="31339"/>
                </a:lnTo>
                <a:close/>
              </a:path>
              <a:path w="395605" h="64134">
                <a:moveTo>
                  <a:pt x="307709" y="12834"/>
                </a:moveTo>
                <a:lnTo>
                  <a:pt x="301654" y="12834"/>
                </a:lnTo>
                <a:lnTo>
                  <a:pt x="298981" y="13228"/>
                </a:lnTo>
                <a:lnTo>
                  <a:pt x="296619" y="14094"/>
                </a:lnTo>
                <a:lnTo>
                  <a:pt x="294258" y="14882"/>
                </a:lnTo>
                <a:lnTo>
                  <a:pt x="292529" y="16063"/>
                </a:lnTo>
                <a:lnTo>
                  <a:pt x="290008" y="19212"/>
                </a:lnTo>
                <a:lnTo>
                  <a:pt x="289148" y="21260"/>
                </a:lnTo>
                <a:lnTo>
                  <a:pt x="288600" y="23780"/>
                </a:lnTo>
                <a:lnTo>
                  <a:pt x="294494" y="24567"/>
                </a:lnTo>
                <a:lnTo>
                  <a:pt x="295203" y="22047"/>
                </a:lnTo>
                <a:lnTo>
                  <a:pt x="296147" y="20315"/>
                </a:lnTo>
                <a:lnTo>
                  <a:pt x="297667" y="19212"/>
                </a:lnTo>
                <a:lnTo>
                  <a:pt x="298896" y="18268"/>
                </a:lnTo>
                <a:lnTo>
                  <a:pt x="301021" y="17796"/>
                </a:lnTo>
                <a:lnTo>
                  <a:pt x="317299" y="17796"/>
                </a:lnTo>
                <a:lnTo>
                  <a:pt x="317229" y="17638"/>
                </a:lnTo>
                <a:lnTo>
                  <a:pt x="316285" y="16614"/>
                </a:lnTo>
                <a:lnTo>
                  <a:pt x="315416" y="15512"/>
                </a:lnTo>
                <a:lnTo>
                  <a:pt x="314000" y="14567"/>
                </a:lnTo>
                <a:lnTo>
                  <a:pt x="310230" y="13150"/>
                </a:lnTo>
                <a:lnTo>
                  <a:pt x="307709" y="12834"/>
                </a:lnTo>
                <a:close/>
              </a:path>
              <a:path w="395605" h="64134">
                <a:moveTo>
                  <a:pt x="332569" y="37717"/>
                </a:moveTo>
                <a:lnTo>
                  <a:pt x="326590" y="38662"/>
                </a:lnTo>
                <a:lnTo>
                  <a:pt x="327214" y="42442"/>
                </a:lnTo>
                <a:lnTo>
                  <a:pt x="328791" y="45276"/>
                </a:lnTo>
                <a:lnTo>
                  <a:pt x="331228" y="47166"/>
                </a:lnTo>
                <a:lnTo>
                  <a:pt x="333665" y="49134"/>
                </a:lnTo>
                <a:lnTo>
                  <a:pt x="337207" y="50079"/>
                </a:lnTo>
                <a:lnTo>
                  <a:pt x="344603" y="50079"/>
                </a:lnTo>
                <a:lnTo>
                  <a:pt x="354025" y="45118"/>
                </a:lnTo>
                <a:lnTo>
                  <a:pt x="339012" y="45118"/>
                </a:lnTo>
                <a:lnTo>
                  <a:pt x="336895" y="44488"/>
                </a:lnTo>
                <a:lnTo>
                  <a:pt x="333825" y="41890"/>
                </a:lnTo>
                <a:lnTo>
                  <a:pt x="332881" y="40079"/>
                </a:lnTo>
                <a:lnTo>
                  <a:pt x="332569" y="37717"/>
                </a:lnTo>
                <a:close/>
              </a:path>
              <a:path w="395605" h="64134">
                <a:moveTo>
                  <a:pt x="343498" y="12834"/>
                </a:moveTo>
                <a:lnTo>
                  <a:pt x="338860" y="12834"/>
                </a:lnTo>
                <a:lnTo>
                  <a:pt x="337131" y="13071"/>
                </a:lnTo>
                <a:lnTo>
                  <a:pt x="333901" y="14016"/>
                </a:lnTo>
                <a:lnTo>
                  <a:pt x="332569" y="14567"/>
                </a:lnTo>
                <a:lnTo>
                  <a:pt x="331624" y="15276"/>
                </a:lnTo>
                <a:lnTo>
                  <a:pt x="330359" y="16142"/>
                </a:lnTo>
                <a:lnTo>
                  <a:pt x="329423" y="17322"/>
                </a:lnTo>
                <a:lnTo>
                  <a:pt x="328715" y="18662"/>
                </a:lnTo>
                <a:lnTo>
                  <a:pt x="327922" y="20000"/>
                </a:lnTo>
                <a:lnTo>
                  <a:pt x="327692" y="21102"/>
                </a:lnTo>
                <a:lnTo>
                  <a:pt x="327686" y="25118"/>
                </a:lnTo>
                <a:lnTo>
                  <a:pt x="328007" y="26457"/>
                </a:lnTo>
                <a:lnTo>
                  <a:pt x="328951" y="27875"/>
                </a:lnTo>
                <a:lnTo>
                  <a:pt x="329811" y="29291"/>
                </a:lnTo>
                <a:lnTo>
                  <a:pt x="345311" y="34961"/>
                </a:lnTo>
                <a:lnTo>
                  <a:pt x="347352" y="35669"/>
                </a:lnTo>
                <a:lnTo>
                  <a:pt x="348220" y="36221"/>
                </a:lnTo>
                <a:lnTo>
                  <a:pt x="349401" y="37008"/>
                </a:lnTo>
                <a:lnTo>
                  <a:pt x="349949" y="38110"/>
                </a:lnTo>
                <a:lnTo>
                  <a:pt x="349949" y="40945"/>
                </a:lnTo>
                <a:lnTo>
                  <a:pt x="349317" y="42284"/>
                </a:lnTo>
                <a:lnTo>
                  <a:pt x="347984" y="43386"/>
                </a:lnTo>
                <a:lnTo>
                  <a:pt x="346643" y="44568"/>
                </a:lnTo>
                <a:lnTo>
                  <a:pt x="344518" y="45118"/>
                </a:lnTo>
                <a:lnTo>
                  <a:pt x="354025" y="45118"/>
                </a:lnTo>
                <a:lnTo>
                  <a:pt x="355616" y="42678"/>
                </a:lnTo>
                <a:lnTo>
                  <a:pt x="356119" y="40945"/>
                </a:lnTo>
                <a:lnTo>
                  <a:pt x="356164" y="36772"/>
                </a:lnTo>
                <a:lnTo>
                  <a:pt x="355692" y="35039"/>
                </a:lnTo>
                <a:lnTo>
                  <a:pt x="353803" y="32205"/>
                </a:lnTo>
                <a:lnTo>
                  <a:pt x="352462" y="31181"/>
                </a:lnTo>
                <a:lnTo>
                  <a:pt x="350733" y="30473"/>
                </a:lnTo>
                <a:lnTo>
                  <a:pt x="349081" y="29685"/>
                </a:lnTo>
                <a:lnTo>
                  <a:pt x="346095" y="28819"/>
                </a:lnTo>
                <a:lnTo>
                  <a:pt x="341845" y="27638"/>
                </a:lnTo>
                <a:lnTo>
                  <a:pt x="338860" y="26851"/>
                </a:lnTo>
                <a:lnTo>
                  <a:pt x="337047" y="26299"/>
                </a:lnTo>
                <a:lnTo>
                  <a:pt x="336499" y="26063"/>
                </a:lnTo>
                <a:lnTo>
                  <a:pt x="335394" y="25669"/>
                </a:lnTo>
                <a:lnTo>
                  <a:pt x="334686" y="25118"/>
                </a:lnTo>
                <a:lnTo>
                  <a:pt x="334137" y="24488"/>
                </a:lnTo>
                <a:lnTo>
                  <a:pt x="333665" y="23858"/>
                </a:lnTo>
                <a:lnTo>
                  <a:pt x="333429" y="23150"/>
                </a:lnTo>
                <a:lnTo>
                  <a:pt x="333429" y="21102"/>
                </a:lnTo>
                <a:lnTo>
                  <a:pt x="334062" y="20079"/>
                </a:lnTo>
                <a:lnTo>
                  <a:pt x="335242" y="19134"/>
                </a:lnTo>
                <a:lnTo>
                  <a:pt x="336423" y="18268"/>
                </a:lnTo>
                <a:lnTo>
                  <a:pt x="338388" y="17796"/>
                </a:lnTo>
                <a:lnTo>
                  <a:pt x="353180" y="17796"/>
                </a:lnTo>
                <a:lnTo>
                  <a:pt x="352783" y="17244"/>
                </a:lnTo>
                <a:lnTo>
                  <a:pt x="351762" y="15906"/>
                </a:lnTo>
                <a:lnTo>
                  <a:pt x="350185" y="14804"/>
                </a:lnTo>
                <a:lnTo>
                  <a:pt x="345935" y="13228"/>
                </a:lnTo>
                <a:lnTo>
                  <a:pt x="343498" y="12834"/>
                </a:lnTo>
                <a:close/>
              </a:path>
              <a:path w="395605" h="64134">
                <a:moveTo>
                  <a:pt x="353180" y="17796"/>
                </a:moveTo>
                <a:lnTo>
                  <a:pt x="343498" y="17796"/>
                </a:lnTo>
                <a:lnTo>
                  <a:pt x="345311" y="18268"/>
                </a:lnTo>
                <a:lnTo>
                  <a:pt x="346568" y="19292"/>
                </a:lnTo>
                <a:lnTo>
                  <a:pt x="347900" y="20315"/>
                </a:lnTo>
                <a:lnTo>
                  <a:pt x="348693" y="21811"/>
                </a:lnTo>
                <a:lnTo>
                  <a:pt x="348929" y="23622"/>
                </a:lnTo>
                <a:lnTo>
                  <a:pt x="354823" y="22835"/>
                </a:lnTo>
                <a:lnTo>
                  <a:pt x="354435" y="20472"/>
                </a:lnTo>
                <a:lnTo>
                  <a:pt x="353803" y="18662"/>
                </a:lnTo>
                <a:lnTo>
                  <a:pt x="353180" y="17796"/>
                </a:lnTo>
                <a:close/>
              </a:path>
              <a:path w="395605" h="64134">
                <a:moveTo>
                  <a:pt x="383774" y="12834"/>
                </a:moveTo>
                <a:lnTo>
                  <a:pt x="374101" y="12834"/>
                </a:lnTo>
                <a:lnTo>
                  <a:pt x="370087" y="14488"/>
                </a:lnTo>
                <a:lnTo>
                  <a:pt x="363948" y="21102"/>
                </a:lnTo>
                <a:lnTo>
                  <a:pt x="362459" y="25512"/>
                </a:lnTo>
                <a:lnTo>
                  <a:pt x="362462" y="37796"/>
                </a:lnTo>
                <a:lnTo>
                  <a:pt x="363948" y="42048"/>
                </a:lnTo>
                <a:lnTo>
                  <a:pt x="366941" y="45276"/>
                </a:lnTo>
                <a:lnTo>
                  <a:pt x="370011" y="48504"/>
                </a:lnTo>
                <a:lnTo>
                  <a:pt x="374177" y="50079"/>
                </a:lnTo>
                <a:lnTo>
                  <a:pt x="383537" y="50079"/>
                </a:lnTo>
                <a:lnTo>
                  <a:pt x="386919" y="49056"/>
                </a:lnTo>
                <a:lnTo>
                  <a:pt x="389592" y="47087"/>
                </a:lnTo>
                <a:lnTo>
                  <a:pt x="392163" y="45118"/>
                </a:lnTo>
                <a:lnTo>
                  <a:pt x="376454" y="45118"/>
                </a:lnTo>
                <a:lnTo>
                  <a:pt x="373941" y="44094"/>
                </a:lnTo>
                <a:lnTo>
                  <a:pt x="371976" y="41968"/>
                </a:lnTo>
                <a:lnTo>
                  <a:pt x="369927" y="39922"/>
                </a:lnTo>
                <a:lnTo>
                  <a:pt x="368830" y="36929"/>
                </a:lnTo>
                <a:lnTo>
                  <a:pt x="368670" y="32992"/>
                </a:lnTo>
                <a:lnTo>
                  <a:pt x="395175" y="32992"/>
                </a:lnTo>
                <a:lnTo>
                  <a:pt x="395259" y="28031"/>
                </a:lnTo>
                <a:lnTo>
                  <a:pt x="368982" y="28031"/>
                </a:lnTo>
                <a:lnTo>
                  <a:pt x="369142" y="24882"/>
                </a:lnTo>
                <a:lnTo>
                  <a:pt x="370247" y="22441"/>
                </a:lnTo>
                <a:lnTo>
                  <a:pt x="374017" y="18662"/>
                </a:lnTo>
                <a:lnTo>
                  <a:pt x="376302" y="17796"/>
                </a:lnTo>
                <a:lnTo>
                  <a:pt x="390840" y="17796"/>
                </a:lnTo>
                <a:lnTo>
                  <a:pt x="387703" y="14410"/>
                </a:lnTo>
                <a:lnTo>
                  <a:pt x="383774" y="12834"/>
                </a:lnTo>
                <a:close/>
              </a:path>
              <a:path w="395605" h="64134">
                <a:moveTo>
                  <a:pt x="388808" y="37796"/>
                </a:moveTo>
                <a:lnTo>
                  <a:pt x="381649" y="45118"/>
                </a:lnTo>
                <a:lnTo>
                  <a:pt x="392163" y="45118"/>
                </a:lnTo>
                <a:lnTo>
                  <a:pt x="394079" y="42205"/>
                </a:lnTo>
                <a:lnTo>
                  <a:pt x="395023" y="38583"/>
                </a:lnTo>
                <a:lnTo>
                  <a:pt x="388808" y="37796"/>
                </a:lnTo>
                <a:close/>
              </a:path>
              <a:path w="395605" h="64134">
                <a:moveTo>
                  <a:pt x="390840" y="17796"/>
                </a:moveTo>
                <a:lnTo>
                  <a:pt x="382197" y="17796"/>
                </a:lnTo>
                <a:lnTo>
                  <a:pt x="384634" y="18898"/>
                </a:lnTo>
                <a:lnTo>
                  <a:pt x="387864" y="22756"/>
                </a:lnTo>
                <a:lnTo>
                  <a:pt x="388523" y="24882"/>
                </a:lnTo>
                <a:lnTo>
                  <a:pt x="388646" y="25748"/>
                </a:lnTo>
                <a:lnTo>
                  <a:pt x="388884" y="28031"/>
                </a:lnTo>
                <a:lnTo>
                  <a:pt x="395259" y="28031"/>
                </a:lnTo>
                <a:lnTo>
                  <a:pt x="395259" y="25512"/>
                </a:lnTo>
                <a:lnTo>
                  <a:pt x="393758" y="20945"/>
                </a:lnTo>
                <a:lnTo>
                  <a:pt x="390840" y="17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13093132" y="6606282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5976" y="0"/>
                </a:lnTo>
              </a:path>
            </a:pathLst>
          </a:custGeom>
          <a:ln w="72115">
            <a:solidFill>
              <a:srgbClr val="3D26A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13093138" y="6570224"/>
            <a:ext cx="236220" cy="72390"/>
          </a:xfrm>
          <a:custGeom>
            <a:avLst/>
            <a:gdLst/>
            <a:ahLst/>
            <a:cxnLst/>
            <a:rect l="l" t="t" r="r" b="b"/>
            <a:pathLst>
              <a:path w="236219" h="72390">
                <a:moveTo>
                  <a:pt x="0" y="72115"/>
                </a:moveTo>
                <a:lnTo>
                  <a:pt x="235975" y="72115"/>
                </a:lnTo>
                <a:lnTo>
                  <a:pt x="235975" y="0"/>
                </a:lnTo>
                <a:lnTo>
                  <a:pt x="0" y="0"/>
                </a:lnTo>
                <a:lnTo>
                  <a:pt x="0" y="72115"/>
                </a:lnTo>
                <a:close/>
              </a:path>
            </a:pathLst>
          </a:custGeom>
          <a:ln w="39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13349172" y="6681396"/>
            <a:ext cx="285115" cy="50165"/>
          </a:xfrm>
          <a:custGeom>
            <a:avLst/>
            <a:gdLst/>
            <a:ahLst/>
            <a:cxnLst/>
            <a:rect l="l" t="t" r="r" b="b"/>
            <a:pathLst>
              <a:path w="285115" h="50165">
                <a:moveTo>
                  <a:pt x="17220" y="12756"/>
                </a:moveTo>
                <a:lnTo>
                  <a:pt x="12109" y="12756"/>
                </a:lnTo>
                <a:lnTo>
                  <a:pt x="9436" y="13543"/>
                </a:lnTo>
                <a:lnTo>
                  <a:pt x="7075" y="15118"/>
                </a:lnTo>
                <a:lnTo>
                  <a:pt x="4714" y="16614"/>
                </a:lnTo>
                <a:lnTo>
                  <a:pt x="2909" y="18818"/>
                </a:lnTo>
                <a:lnTo>
                  <a:pt x="548" y="24646"/>
                </a:lnTo>
                <a:lnTo>
                  <a:pt x="0" y="27874"/>
                </a:lnTo>
                <a:lnTo>
                  <a:pt x="0" y="35118"/>
                </a:lnTo>
                <a:lnTo>
                  <a:pt x="624" y="38347"/>
                </a:lnTo>
                <a:lnTo>
                  <a:pt x="1964" y="41102"/>
                </a:lnTo>
                <a:lnTo>
                  <a:pt x="3221" y="43937"/>
                </a:lnTo>
                <a:lnTo>
                  <a:pt x="5110" y="46142"/>
                </a:lnTo>
                <a:lnTo>
                  <a:pt x="9832" y="49292"/>
                </a:lnTo>
                <a:lnTo>
                  <a:pt x="12506" y="50078"/>
                </a:lnTo>
                <a:lnTo>
                  <a:pt x="19665" y="50078"/>
                </a:lnTo>
                <a:lnTo>
                  <a:pt x="23047" y="48268"/>
                </a:lnTo>
                <a:lnTo>
                  <a:pt x="25003" y="45118"/>
                </a:lnTo>
                <a:lnTo>
                  <a:pt x="13290" y="45118"/>
                </a:lnTo>
                <a:lnTo>
                  <a:pt x="11013" y="43937"/>
                </a:lnTo>
                <a:lnTo>
                  <a:pt x="7151" y="39449"/>
                </a:lnTo>
                <a:lnTo>
                  <a:pt x="6321" y="36377"/>
                </a:lnTo>
                <a:lnTo>
                  <a:pt x="6215" y="26693"/>
                </a:lnTo>
                <a:lnTo>
                  <a:pt x="7075" y="23228"/>
                </a:lnTo>
                <a:lnTo>
                  <a:pt x="8888" y="21102"/>
                </a:lnTo>
                <a:lnTo>
                  <a:pt x="10692" y="18898"/>
                </a:lnTo>
                <a:lnTo>
                  <a:pt x="12893" y="17795"/>
                </a:lnTo>
                <a:lnTo>
                  <a:pt x="30906" y="17795"/>
                </a:lnTo>
                <a:lnTo>
                  <a:pt x="30906" y="17638"/>
                </a:lnTo>
                <a:lnTo>
                  <a:pt x="24851" y="17638"/>
                </a:lnTo>
                <a:lnTo>
                  <a:pt x="23831" y="16220"/>
                </a:lnTo>
                <a:lnTo>
                  <a:pt x="22490" y="15039"/>
                </a:lnTo>
                <a:lnTo>
                  <a:pt x="20761" y="14094"/>
                </a:lnTo>
                <a:lnTo>
                  <a:pt x="19109" y="13228"/>
                </a:lnTo>
                <a:lnTo>
                  <a:pt x="17220" y="12756"/>
                </a:lnTo>
                <a:close/>
              </a:path>
              <a:path w="285115" h="50165">
                <a:moveTo>
                  <a:pt x="30906" y="44724"/>
                </a:moveTo>
                <a:lnTo>
                  <a:pt x="25248" y="44724"/>
                </a:lnTo>
                <a:lnTo>
                  <a:pt x="25248" y="49212"/>
                </a:lnTo>
                <a:lnTo>
                  <a:pt x="30906" y="49212"/>
                </a:lnTo>
                <a:lnTo>
                  <a:pt x="30906" y="44724"/>
                </a:lnTo>
                <a:close/>
              </a:path>
              <a:path w="285115" h="50165">
                <a:moveTo>
                  <a:pt x="30906" y="17795"/>
                </a:moveTo>
                <a:lnTo>
                  <a:pt x="18400" y="17795"/>
                </a:lnTo>
                <a:lnTo>
                  <a:pt x="20685" y="18898"/>
                </a:lnTo>
                <a:lnTo>
                  <a:pt x="24463" y="23464"/>
                </a:lnTo>
                <a:lnTo>
                  <a:pt x="25298" y="26693"/>
                </a:lnTo>
                <a:lnTo>
                  <a:pt x="25399" y="36377"/>
                </a:lnTo>
                <a:lnTo>
                  <a:pt x="24463" y="39685"/>
                </a:lnTo>
                <a:lnTo>
                  <a:pt x="20761" y="44016"/>
                </a:lnTo>
                <a:lnTo>
                  <a:pt x="18560" y="45118"/>
                </a:lnTo>
                <a:lnTo>
                  <a:pt x="25003" y="45118"/>
                </a:lnTo>
                <a:lnTo>
                  <a:pt x="25248" y="44724"/>
                </a:lnTo>
                <a:lnTo>
                  <a:pt x="30906" y="44724"/>
                </a:lnTo>
                <a:lnTo>
                  <a:pt x="30906" y="17795"/>
                </a:lnTo>
                <a:close/>
              </a:path>
              <a:path w="285115" h="50165">
                <a:moveTo>
                  <a:pt x="30906" y="0"/>
                </a:moveTo>
                <a:lnTo>
                  <a:pt x="24851" y="0"/>
                </a:lnTo>
                <a:lnTo>
                  <a:pt x="24851" y="17638"/>
                </a:lnTo>
                <a:lnTo>
                  <a:pt x="30906" y="17638"/>
                </a:lnTo>
                <a:lnTo>
                  <a:pt x="30906" y="0"/>
                </a:lnTo>
                <a:close/>
              </a:path>
              <a:path w="285115" h="50165">
                <a:moveTo>
                  <a:pt x="60961" y="12756"/>
                </a:moveTo>
                <a:lnTo>
                  <a:pt x="51204" y="12756"/>
                </a:lnTo>
                <a:lnTo>
                  <a:pt x="47190" y="14409"/>
                </a:lnTo>
                <a:lnTo>
                  <a:pt x="41059" y="21024"/>
                </a:lnTo>
                <a:lnTo>
                  <a:pt x="39587" y="25433"/>
                </a:lnTo>
                <a:lnTo>
                  <a:pt x="39591" y="37795"/>
                </a:lnTo>
                <a:lnTo>
                  <a:pt x="41059" y="42047"/>
                </a:lnTo>
                <a:lnTo>
                  <a:pt x="44121" y="45197"/>
                </a:lnTo>
                <a:lnTo>
                  <a:pt x="47114" y="48426"/>
                </a:lnTo>
                <a:lnTo>
                  <a:pt x="51280" y="50078"/>
                </a:lnTo>
                <a:lnTo>
                  <a:pt x="60641" y="50078"/>
                </a:lnTo>
                <a:lnTo>
                  <a:pt x="64022" y="49056"/>
                </a:lnTo>
                <a:lnTo>
                  <a:pt x="66696" y="47008"/>
                </a:lnTo>
                <a:lnTo>
                  <a:pt x="69270" y="45118"/>
                </a:lnTo>
                <a:lnTo>
                  <a:pt x="53565" y="45118"/>
                </a:lnTo>
                <a:lnTo>
                  <a:pt x="51044" y="44016"/>
                </a:lnTo>
                <a:lnTo>
                  <a:pt x="49079" y="41968"/>
                </a:lnTo>
                <a:lnTo>
                  <a:pt x="47114" y="39843"/>
                </a:lnTo>
                <a:lnTo>
                  <a:pt x="46010" y="36851"/>
                </a:lnTo>
                <a:lnTo>
                  <a:pt x="45773" y="32992"/>
                </a:lnTo>
                <a:lnTo>
                  <a:pt x="72362" y="32992"/>
                </a:lnTo>
                <a:lnTo>
                  <a:pt x="72362" y="27953"/>
                </a:lnTo>
                <a:lnTo>
                  <a:pt x="46094" y="27953"/>
                </a:lnTo>
                <a:lnTo>
                  <a:pt x="46330" y="24882"/>
                </a:lnTo>
                <a:lnTo>
                  <a:pt x="47350" y="22362"/>
                </a:lnTo>
                <a:lnTo>
                  <a:pt x="49239" y="20551"/>
                </a:lnTo>
                <a:lnTo>
                  <a:pt x="51128" y="18662"/>
                </a:lnTo>
                <a:lnTo>
                  <a:pt x="53481" y="17716"/>
                </a:lnTo>
                <a:lnTo>
                  <a:pt x="67875" y="17716"/>
                </a:lnTo>
                <a:lnTo>
                  <a:pt x="64815" y="14409"/>
                </a:lnTo>
                <a:lnTo>
                  <a:pt x="60961" y="12756"/>
                </a:lnTo>
                <a:close/>
              </a:path>
              <a:path w="285115" h="50165">
                <a:moveTo>
                  <a:pt x="65911" y="37795"/>
                </a:moveTo>
                <a:lnTo>
                  <a:pt x="64967" y="40315"/>
                </a:lnTo>
                <a:lnTo>
                  <a:pt x="63786" y="42205"/>
                </a:lnTo>
                <a:lnTo>
                  <a:pt x="62218" y="43307"/>
                </a:lnTo>
                <a:lnTo>
                  <a:pt x="60641" y="44488"/>
                </a:lnTo>
                <a:lnTo>
                  <a:pt x="58752" y="45118"/>
                </a:lnTo>
                <a:lnTo>
                  <a:pt x="69270" y="45118"/>
                </a:lnTo>
                <a:lnTo>
                  <a:pt x="71182" y="42205"/>
                </a:lnTo>
                <a:lnTo>
                  <a:pt x="72126" y="38504"/>
                </a:lnTo>
                <a:lnTo>
                  <a:pt x="65911" y="37795"/>
                </a:lnTo>
                <a:close/>
              </a:path>
              <a:path w="285115" h="50165">
                <a:moveTo>
                  <a:pt x="67875" y="17716"/>
                </a:moveTo>
                <a:lnTo>
                  <a:pt x="59308" y="17716"/>
                </a:lnTo>
                <a:lnTo>
                  <a:pt x="61745" y="18898"/>
                </a:lnTo>
                <a:lnTo>
                  <a:pt x="64967" y="22756"/>
                </a:lnTo>
                <a:lnTo>
                  <a:pt x="65731" y="24882"/>
                </a:lnTo>
                <a:lnTo>
                  <a:pt x="65819" y="25748"/>
                </a:lnTo>
                <a:lnTo>
                  <a:pt x="65987" y="27953"/>
                </a:lnTo>
                <a:lnTo>
                  <a:pt x="72362" y="27953"/>
                </a:lnTo>
                <a:lnTo>
                  <a:pt x="72362" y="25433"/>
                </a:lnTo>
                <a:lnTo>
                  <a:pt x="70870" y="20866"/>
                </a:lnTo>
                <a:lnTo>
                  <a:pt x="67875" y="17716"/>
                </a:lnTo>
                <a:close/>
              </a:path>
              <a:path w="285115" h="50165">
                <a:moveTo>
                  <a:pt x="99188" y="12756"/>
                </a:moveTo>
                <a:lnTo>
                  <a:pt x="92188" y="12756"/>
                </a:lnTo>
                <a:lnTo>
                  <a:pt x="89355" y="13464"/>
                </a:lnTo>
                <a:lnTo>
                  <a:pt x="86757" y="14960"/>
                </a:lnTo>
                <a:lnTo>
                  <a:pt x="84160" y="16378"/>
                </a:lnTo>
                <a:lnTo>
                  <a:pt x="82195" y="18582"/>
                </a:lnTo>
                <a:lnTo>
                  <a:pt x="79674" y="24330"/>
                </a:lnTo>
                <a:lnTo>
                  <a:pt x="79050" y="27716"/>
                </a:lnTo>
                <a:lnTo>
                  <a:pt x="79050" y="37480"/>
                </a:lnTo>
                <a:lnTo>
                  <a:pt x="80542" y="42047"/>
                </a:lnTo>
                <a:lnTo>
                  <a:pt x="83452" y="45276"/>
                </a:lnTo>
                <a:lnTo>
                  <a:pt x="86445" y="48426"/>
                </a:lnTo>
                <a:lnTo>
                  <a:pt x="90375" y="50078"/>
                </a:lnTo>
                <a:lnTo>
                  <a:pt x="99103" y="50078"/>
                </a:lnTo>
                <a:lnTo>
                  <a:pt x="102409" y="48898"/>
                </a:lnTo>
                <a:lnTo>
                  <a:pt x="105082" y="46614"/>
                </a:lnTo>
                <a:lnTo>
                  <a:pt x="106775" y="45118"/>
                </a:lnTo>
                <a:lnTo>
                  <a:pt x="92264" y="45118"/>
                </a:lnTo>
                <a:lnTo>
                  <a:pt x="89827" y="44016"/>
                </a:lnTo>
                <a:lnTo>
                  <a:pt x="88014" y="41811"/>
                </a:lnTo>
                <a:lnTo>
                  <a:pt x="86209" y="39685"/>
                </a:lnTo>
                <a:lnTo>
                  <a:pt x="85286" y="36221"/>
                </a:lnTo>
                <a:lnTo>
                  <a:pt x="85265" y="26614"/>
                </a:lnTo>
                <a:lnTo>
                  <a:pt x="86209" y="23228"/>
                </a:lnTo>
                <a:lnTo>
                  <a:pt x="89979" y="18818"/>
                </a:lnTo>
                <a:lnTo>
                  <a:pt x="92500" y="17716"/>
                </a:lnTo>
                <a:lnTo>
                  <a:pt x="107253" y="17716"/>
                </a:lnTo>
                <a:lnTo>
                  <a:pt x="104770" y="15669"/>
                </a:lnTo>
                <a:lnTo>
                  <a:pt x="102333" y="13779"/>
                </a:lnTo>
                <a:lnTo>
                  <a:pt x="99188" y="12756"/>
                </a:lnTo>
                <a:close/>
              </a:path>
              <a:path w="285115" h="50165">
                <a:moveTo>
                  <a:pt x="104138" y="36221"/>
                </a:moveTo>
                <a:lnTo>
                  <a:pt x="97535" y="45118"/>
                </a:lnTo>
                <a:lnTo>
                  <a:pt x="106775" y="45118"/>
                </a:lnTo>
                <a:lnTo>
                  <a:pt x="107755" y="44252"/>
                </a:lnTo>
                <a:lnTo>
                  <a:pt x="109408" y="41023"/>
                </a:lnTo>
                <a:lnTo>
                  <a:pt x="110117" y="36929"/>
                </a:lnTo>
                <a:lnTo>
                  <a:pt x="104138" y="36221"/>
                </a:lnTo>
                <a:close/>
              </a:path>
              <a:path w="285115" h="50165">
                <a:moveTo>
                  <a:pt x="107253" y="17716"/>
                </a:moveTo>
                <a:lnTo>
                  <a:pt x="97535" y="17716"/>
                </a:lnTo>
                <a:lnTo>
                  <a:pt x="99263" y="18346"/>
                </a:lnTo>
                <a:lnTo>
                  <a:pt x="100680" y="19528"/>
                </a:lnTo>
                <a:lnTo>
                  <a:pt x="102097" y="20788"/>
                </a:lnTo>
                <a:lnTo>
                  <a:pt x="103117" y="22598"/>
                </a:lnTo>
                <a:lnTo>
                  <a:pt x="103665" y="24960"/>
                </a:lnTo>
                <a:lnTo>
                  <a:pt x="109493" y="24016"/>
                </a:lnTo>
                <a:lnTo>
                  <a:pt x="108860" y="20472"/>
                </a:lnTo>
                <a:lnTo>
                  <a:pt x="107253" y="17716"/>
                </a:lnTo>
                <a:close/>
              </a:path>
              <a:path w="285115" h="50165">
                <a:moveTo>
                  <a:pt x="121678" y="13543"/>
                </a:moveTo>
                <a:lnTo>
                  <a:pt x="116256" y="13543"/>
                </a:lnTo>
                <a:lnTo>
                  <a:pt x="116256" y="49212"/>
                </a:lnTo>
                <a:lnTo>
                  <a:pt x="122235" y="49212"/>
                </a:lnTo>
                <a:lnTo>
                  <a:pt x="122235" y="28031"/>
                </a:lnTo>
                <a:lnTo>
                  <a:pt x="122623" y="25669"/>
                </a:lnTo>
                <a:lnTo>
                  <a:pt x="123255" y="23543"/>
                </a:lnTo>
                <a:lnTo>
                  <a:pt x="123727" y="22126"/>
                </a:lnTo>
                <a:lnTo>
                  <a:pt x="124436" y="21024"/>
                </a:lnTo>
                <a:lnTo>
                  <a:pt x="125532" y="20236"/>
                </a:lnTo>
                <a:lnTo>
                  <a:pt x="126561" y="19448"/>
                </a:lnTo>
                <a:lnTo>
                  <a:pt x="127741" y="18976"/>
                </a:lnTo>
                <a:lnTo>
                  <a:pt x="121678" y="18976"/>
                </a:lnTo>
                <a:lnTo>
                  <a:pt x="121678" y="13543"/>
                </a:lnTo>
                <a:close/>
              </a:path>
              <a:path w="285115" h="50165">
                <a:moveTo>
                  <a:pt x="131435" y="12756"/>
                </a:moveTo>
                <a:lnTo>
                  <a:pt x="127978" y="12756"/>
                </a:lnTo>
                <a:lnTo>
                  <a:pt x="126713" y="13149"/>
                </a:lnTo>
                <a:lnTo>
                  <a:pt x="125532" y="13937"/>
                </a:lnTo>
                <a:lnTo>
                  <a:pt x="124360" y="14803"/>
                </a:lnTo>
                <a:lnTo>
                  <a:pt x="123019" y="16456"/>
                </a:lnTo>
                <a:lnTo>
                  <a:pt x="121678" y="18976"/>
                </a:lnTo>
                <a:lnTo>
                  <a:pt x="130567" y="18976"/>
                </a:lnTo>
                <a:lnTo>
                  <a:pt x="132068" y="19448"/>
                </a:lnTo>
                <a:lnTo>
                  <a:pt x="133484" y="20314"/>
                </a:lnTo>
                <a:lnTo>
                  <a:pt x="135601" y="14724"/>
                </a:lnTo>
                <a:lnTo>
                  <a:pt x="133484" y="13385"/>
                </a:lnTo>
                <a:lnTo>
                  <a:pt x="131435" y="12756"/>
                </a:lnTo>
                <a:close/>
              </a:path>
              <a:path w="285115" h="50165">
                <a:moveTo>
                  <a:pt x="159281" y="12756"/>
                </a:moveTo>
                <a:lnTo>
                  <a:pt x="149524" y="12756"/>
                </a:lnTo>
                <a:lnTo>
                  <a:pt x="145594" y="14409"/>
                </a:lnTo>
                <a:lnTo>
                  <a:pt x="142449" y="17716"/>
                </a:lnTo>
                <a:lnTo>
                  <a:pt x="139379" y="21024"/>
                </a:lnTo>
                <a:lnTo>
                  <a:pt x="137915" y="25433"/>
                </a:lnTo>
                <a:lnTo>
                  <a:pt x="137918" y="37795"/>
                </a:lnTo>
                <a:lnTo>
                  <a:pt x="139379" y="42047"/>
                </a:lnTo>
                <a:lnTo>
                  <a:pt x="142449" y="45197"/>
                </a:lnTo>
                <a:lnTo>
                  <a:pt x="145434" y="48426"/>
                </a:lnTo>
                <a:lnTo>
                  <a:pt x="149608" y="50078"/>
                </a:lnTo>
                <a:lnTo>
                  <a:pt x="158969" y="50078"/>
                </a:lnTo>
                <a:lnTo>
                  <a:pt x="162350" y="49056"/>
                </a:lnTo>
                <a:lnTo>
                  <a:pt x="165023" y="47008"/>
                </a:lnTo>
                <a:lnTo>
                  <a:pt x="167590" y="45118"/>
                </a:lnTo>
                <a:lnTo>
                  <a:pt x="151885" y="45118"/>
                </a:lnTo>
                <a:lnTo>
                  <a:pt x="149372" y="44016"/>
                </a:lnTo>
                <a:lnTo>
                  <a:pt x="147407" y="41968"/>
                </a:lnTo>
                <a:lnTo>
                  <a:pt x="145434" y="39843"/>
                </a:lnTo>
                <a:lnTo>
                  <a:pt x="144337" y="36851"/>
                </a:lnTo>
                <a:lnTo>
                  <a:pt x="144101" y="32992"/>
                </a:lnTo>
                <a:lnTo>
                  <a:pt x="170682" y="32992"/>
                </a:lnTo>
                <a:lnTo>
                  <a:pt x="170682" y="27953"/>
                </a:lnTo>
                <a:lnTo>
                  <a:pt x="144413" y="27953"/>
                </a:lnTo>
                <a:lnTo>
                  <a:pt x="144650" y="24882"/>
                </a:lnTo>
                <a:lnTo>
                  <a:pt x="145670" y="22362"/>
                </a:lnTo>
                <a:lnTo>
                  <a:pt x="147559" y="20551"/>
                </a:lnTo>
                <a:lnTo>
                  <a:pt x="149448" y="18662"/>
                </a:lnTo>
                <a:lnTo>
                  <a:pt x="151809" y="17716"/>
                </a:lnTo>
                <a:lnTo>
                  <a:pt x="166277" y="17716"/>
                </a:lnTo>
                <a:lnTo>
                  <a:pt x="163134" y="14409"/>
                </a:lnTo>
                <a:lnTo>
                  <a:pt x="159281" y="12756"/>
                </a:lnTo>
                <a:close/>
              </a:path>
              <a:path w="285115" h="50165">
                <a:moveTo>
                  <a:pt x="164239" y="37795"/>
                </a:moveTo>
                <a:lnTo>
                  <a:pt x="163371" y="40315"/>
                </a:lnTo>
                <a:lnTo>
                  <a:pt x="162114" y="42205"/>
                </a:lnTo>
                <a:lnTo>
                  <a:pt x="160537" y="43307"/>
                </a:lnTo>
                <a:lnTo>
                  <a:pt x="158969" y="44488"/>
                </a:lnTo>
                <a:lnTo>
                  <a:pt x="157080" y="45118"/>
                </a:lnTo>
                <a:lnTo>
                  <a:pt x="167590" y="45118"/>
                </a:lnTo>
                <a:lnTo>
                  <a:pt x="169510" y="42205"/>
                </a:lnTo>
                <a:lnTo>
                  <a:pt x="170530" y="38504"/>
                </a:lnTo>
                <a:lnTo>
                  <a:pt x="164239" y="37795"/>
                </a:lnTo>
                <a:close/>
              </a:path>
              <a:path w="285115" h="50165">
                <a:moveTo>
                  <a:pt x="166277" y="17716"/>
                </a:moveTo>
                <a:lnTo>
                  <a:pt x="157628" y="17716"/>
                </a:lnTo>
                <a:lnTo>
                  <a:pt x="160149" y="18898"/>
                </a:lnTo>
                <a:lnTo>
                  <a:pt x="162030" y="21260"/>
                </a:lnTo>
                <a:lnTo>
                  <a:pt x="163295" y="22756"/>
                </a:lnTo>
                <a:lnTo>
                  <a:pt x="164051" y="24882"/>
                </a:lnTo>
                <a:lnTo>
                  <a:pt x="164141" y="25748"/>
                </a:lnTo>
                <a:lnTo>
                  <a:pt x="164315" y="27953"/>
                </a:lnTo>
                <a:lnTo>
                  <a:pt x="170682" y="27953"/>
                </a:lnTo>
                <a:lnTo>
                  <a:pt x="170682" y="25433"/>
                </a:lnTo>
                <a:lnTo>
                  <a:pt x="169189" y="20866"/>
                </a:lnTo>
                <a:lnTo>
                  <a:pt x="166277" y="17716"/>
                </a:lnTo>
                <a:close/>
              </a:path>
              <a:path w="285115" h="50165">
                <a:moveTo>
                  <a:pt x="206865" y="17795"/>
                </a:moveTo>
                <a:lnTo>
                  <a:pt x="196487" y="17795"/>
                </a:lnTo>
                <a:lnTo>
                  <a:pt x="198764" y="18425"/>
                </a:lnTo>
                <a:lnTo>
                  <a:pt x="200265" y="19842"/>
                </a:lnTo>
                <a:lnTo>
                  <a:pt x="201445" y="20866"/>
                </a:lnTo>
                <a:lnTo>
                  <a:pt x="201993" y="22598"/>
                </a:lnTo>
                <a:lnTo>
                  <a:pt x="201993" y="26614"/>
                </a:lnTo>
                <a:lnTo>
                  <a:pt x="199632" y="27401"/>
                </a:lnTo>
                <a:lnTo>
                  <a:pt x="196090" y="28110"/>
                </a:lnTo>
                <a:lnTo>
                  <a:pt x="191216" y="28661"/>
                </a:lnTo>
                <a:lnTo>
                  <a:pt x="188779" y="28976"/>
                </a:lnTo>
                <a:lnTo>
                  <a:pt x="177133" y="38110"/>
                </a:lnTo>
                <a:lnTo>
                  <a:pt x="177133" y="42835"/>
                </a:lnTo>
                <a:lnTo>
                  <a:pt x="178238" y="45276"/>
                </a:lnTo>
                <a:lnTo>
                  <a:pt x="180363" y="47166"/>
                </a:lnTo>
                <a:lnTo>
                  <a:pt x="182404" y="49134"/>
                </a:lnTo>
                <a:lnTo>
                  <a:pt x="185473" y="50078"/>
                </a:lnTo>
                <a:lnTo>
                  <a:pt x="191688" y="50078"/>
                </a:lnTo>
                <a:lnTo>
                  <a:pt x="193965" y="49685"/>
                </a:lnTo>
                <a:lnTo>
                  <a:pt x="198055" y="48110"/>
                </a:lnTo>
                <a:lnTo>
                  <a:pt x="200265" y="46772"/>
                </a:lnTo>
                <a:lnTo>
                  <a:pt x="201916" y="45354"/>
                </a:lnTo>
                <a:lnTo>
                  <a:pt x="188467" y="45354"/>
                </a:lnTo>
                <a:lnTo>
                  <a:pt x="186654" y="44803"/>
                </a:lnTo>
                <a:lnTo>
                  <a:pt x="185473" y="43701"/>
                </a:lnTo>
                <a:lnTo>
                  <a:pt x="184217" y="42598"/>
                </a:lnTo>
                <a:lnTo>
                  <a:pt x="183621" y="41339"/>
                </a:lnTo>
                <a:lnTo>
                  <a:pt x="196487" y="32992"/>
                </a:lnTo>
                <a:lnTo>
                  <a:pt x="199792" y="32205"/>
                </a:lnTo>
                <a:lnTo>
                  <a:pt x="201993" y="31339"/>
                </a:lnTo>
                <a:lnTo>
                  <a:pt x="208048" y="31339"/>
                </a:lnTo>
                <a:lnTo>
                  <a:pt x="207972" y="21654"/>
                </a:lnTo>
                <a:lnTo>
                  <a:pt x="207812" y="20630"/>
                </a:lnTo>
                <a:lnTo>
                  <a:pt x="207416" y="18976"/>
                </a:lnTo>
                <a:lnTo>
                  <a:pt x="206865" y="17795"/>
                </a:lnTo>
                <a:close/>
              </a:path>
              <a:path w="285115" h="50165">
                <a:moveTo>
                  <a:pt x="208432" y="44882"/>
                </a:moveTo>
                <a:lnTo>
                  <a:pt x="202466" y="44882"/>
                </a:lnTo>
                <a:lnTo>
                  <a:pt x="202610" y="46456"/>
                </a:lnTo>
                <a:lnTo>
                  <a:pt x="203040" y="47874"/>
                </a:lnTo>
                <a:lnTo>
                  <a:pt x="203132" y="48110"/>
                </a:lnTo>
                <a:lnTo>
                  <a:pt x="203722" y="49212"/>
                </a:lnTo>
                <a:lnTo>
                  <a:pt x="210013" y="49212"/>
                </a:lnTo>
                <a:lnTo>
                  <a:pt x="209229" y="47874"/>
                </a:lnTo>
                <a:lnTo>
                  <a:pt x="208757" y="46456"/>
                </a:lnTo>
                <a:lnTo>
                  <a:pt x="208432" y="44882"/>
                </a:lnTo>
                <a:close/>
              </a:path>
              <a:path w="285115" h="50165">
                <a:moveTo>
                  <a:pt x="208048" y="31339"/>
                </a:moveTo>
                <a:lnTo>
                  <a:pt x="201993" y="31339"/>
                </a:lnTo>
                <a:lnTo>
                  <a:pt x="201945" y="36535"/>
                </a:lnTo>
                <a:lnTo>
                  <a:pt x="201681" y="38267"/>
                </a:lnTo>
                <a:lnTo>
                  <a:pt x="200973" y="39606"/>
                </a:lnTo>
                <a:lnTo>
                  <a:pt x="200180" y="41339"/>
                </a:lnTo>
                <a:lnTo>
                  <a:pt x="198848" y="42756"/>
                </a:lnTo>
                <a:lnTo>
                  <a:pt x="195230" y="44803"/>
                </a:lnTo>
                <a:lnTo>
                  <a:pt x="193105" y="45354"/>
                </a:lnTo>
                <a:lnTo>
                  <a:pt x="201916" y="45354"/>
                </a:lnTo>
                <a:lnTo>
                  <a:pt x="202466" y="44882"/>
                </a:lnTo>
                <a:lnTo>
                  <a:pt x="208432" y="44882"/>
                </a:lnTo>
                <a:lnTo>
                  <a:pt x="208246" y="43701"/>
                </a:lnTo>
                <a:lnTo>
                  <a:pt x="208169" y="42598"/>
                </a:lnTo>
                <a:lnTo>
                  <a:pt x="208048" y="31339"/>
                </a:lnTo>
                <a:close/>
              </a:path>
              <a:path w="285115" h="50165">
                <a:moveTo>
                  <a:pt x="197355" y="12756"/>
                </a:moveTo>
                <a:lnTo>
                  <a:pt x="191216" y="12756"/>
                </a:lnTo>
                <a:lnTo>
                  <a:pt x="188543" y="13149"/>
                </a:lnTo>
                <a:lnTo>
                  <a:pt x="178238" y="23780"/>
                </a:lnTo>
                <a:lnTo>
                  <a:pt x="184132" y="24566"/>
                </a:lnTo>
                <a:lnTo>
                  <a:pt x="184765" y="22047"/>
                </a:lnTo>
                <a:lnTo>
                  <a:pt x="185785" y="20236"/>
                </a:lnTo>
                <a:lnTo>
                  <a:pt x="187229" y="19212"/>
                </a:lnTo>
                <a:lnTo>
                  <a:pt x="188467" y="18268"/>
                </a:lnTo>
                <a:lnTo>
                  <a:pt x="190584" y="17795"/>
                </a:lnTo>
                <a:lnTo>
                  <a:pt x="206865" y="17795"/>
                </a:lnTo>
                <a:lnTo>
                  <a:pt x="206792" y="17638"/>
                </a:lnTo>
                <a:lnTo>
                  <a:pt x="205923" y="16535"/>
                </a:lnTo>
                <a:lnTo>
                  <a:pt x="204979" y="15433"/>
                </a:lnTo>
                <a:lnTo>
                  <a:pt x="203646" y="14567"/>
                </a:lnTo>
                <a:lnTo>
                  <a:pt x="201681" y="13858"/>
                </a:lnTo>
                <a:lnTo>
                  <a:pt x="199792" y="13149"/>
                </a:lnTo>
                <a:lnTo>
                  <a:pt x="197355" y="12756"/>
                </a:lnTo>
                <a:close/>
              </a:path>
              <a:path w="285115" h="50165">
                <a:moveTo>
                  <a:pt x="222131" y="37637"/>
                </a:moveTo>
                <a:lnTo>
                  <a:pt x="216152" y="38583"/>
                </a:lnTo>
                <a:lnTo>
                  <a:pt x="216861" y="42362"/>
                </a:lnTo>
                <a:lnTo>
                  <a:pt x="218353" y="45276"/>
                </a:lnTo>
                <a:lnTo>
                  <a:pt x="223228" y="49056"/>
                </a:lnTo>
                <a:lnTo>
                  <a:pt x="226769" y="50078"/>
                </a:lnTo>
                <a:lnTo>
                  <a:pt x="234165" y="50078"/>
                </a:lnTo>
                <a:lnTo>
                  <a:pt x="236678" y="49606"/>
                </a:lnTo>
                <a:lnTo>
                  <a:pt x="238879" y="48582"/>
                </a:lnTo>
                <a:lnTo>
                  <a:pt x="241164" y="47638"/>
                </a:lnTo>
                <a:lnTo>
                  <a:pt x="242817" y="46220"/>
                </a:lnTo>
                <a:lnTo>
                  <a:pt x="243568" y="45118"/>
                </a:lnTo>
                <a:lnTo>
                  <a:pt x="228658" y="45118"/>
                </a:lnTo>
                <a:lnTo>
                  <a:pt x="226457" y="44410"/>
                </a:lnTo>
                <a:lnTo>
                  <a:pt x="224965" y="43150"/>
                </a:lnTo>
                <a:lnTo>
                  <a:pt x="223388" y="41890"/>
                </a:lnTo>
                <a:lnTo>
                  <a:pt x="222443" y="40079"/>
                </a:lnTo>
                <a:lnTo>
                  <a:pt x="222131" y="37637"/>
                </a:lnTo>
                <a:close/>
              </a:path>
              <a:path w="285115" h="50165">
                <a:moveTo>
                  <a:pt x="233060" y="12756"/>
                </a:moveTo>
                <a:lnTo>
                  <a:pt x="228422" y="12756"/>
                </a:lnTo>
                <a:lnTo>
                  <a:pt x="226693" y="12992"/>
                </a:lnTo>
                <a:lnTo>
                  <a:pt x="223464" y="13937"/>
                </a:lnTo>
                <a:lnTo>
                  <a:pt x="222207" y="14567"/>
                </a:lnTo>
                <a:lnTo>
                  <a:pt x="221263" y="15275"/>
                </a:lnTo>
                <a:lnTo>
                  <a:pt x="220006" y="16142"/>
                </a:lnTo>
                <a:lnTo>
                  <a:pt x="218986" y="17244"/>
                </a:lnTo>
                <a:lnTo>
                  <a:pt x="217569" y="20000"/>
                </a:lnTo>
                <a:lnTo>
                  <a:pt x="217261" y="21102"/>
                </a:lnTo>
                <a:lnTo>
                  <a:pt x="217267" y="25118"/>
                </a:lnTo>
                <a:lnTo>
                  <a:pt x="217645" y="26378"/>
                </a:lnTo>
                <a:lnTo>
                  <a:pt x="218514" y="27795"/>
                </a:lnTo>
                <a:lnTo>
                  <a:pt x="219374" y="29291"/>
                </a:lnTo>
                <a:lnTo>
                  <a:pt x="231568" y="34095"/>
                </a:lnTo>
                <a:lnTo>
                  <a:pt x="234873" y="34961"/>
                </a:lnTo>
                <a:lnTo>
                  <a:pt x="236914" y="35669"/>
                </a:lnTo>
                <a:lnTo>
                  <a:pt x="237783" y="36221"/>
                </a:lnTo>
                <a:lnTo>
                  <a:pt x="238963" y="36929"/>
                </a:lnTo>
                <a:lnTo>
                  <a:pt x="239587" y="38031"/>
                </a:lnTo>
                <a:lnTo>
                  <a:pt x="239587" y="40945"/>
                </a:lnTo>
                <a:lnTo>
                  <a:pt x="238879" y="42283"/>
                </a:lnTo>
                <a:lnTo>
                  <a:pt x="236206" y="44488"/>
                </a:lnTo>
                <a:lnTo>
                  <a:pt x="234165" y="45118"/>
                </a:lnTo>
                <a:lnTo>
                  <a:pt x="243568" y="45118"/>
                </a:lnTo>
                <a:lnTo>
                  <a:pt x="245178" y="42677"/>
                </a:lnTo>
                <a:lnTo>
                  <a:pt x="245750" y="40945"/>
                </a:lnTo>
                <a:lnTo>
                  <a:pt x="245802" y="36693"/>
                </a:lnTo>
                <a:lnTo>
                  <a:pt x="245254" y="34961"/>
                </a:lnTo>
                <a:lnTo>
                  <a:pt x="244310" y="33622"/>
                </a:lnTo>
                <a:lnTo>
                  <a:pt x="243365" y="32205"/>
                </a:lnTo>
                <a:lnTo>
                  <a:pt x="231407" y="27638"/>
                </a:lnTo>
                <a:lnTo>
                  <a:pt x="228422" y="26772"/>
                </a:lnTo>
                <a:lnTo>
                  <a:pt x="226693" y="26299"/>
                </a:lnTo>
                <a:lnTo>
                  <a:pt x="225041" y="25669"/>
                </a:lnTo>
                <a:lnTo>
                  <a:pt x="224256" y="25118"/>
                </a:lnTo>
                <a:lnTo>
                  <a:pt x="223784" y="24488"/>
                </a:lnTo>
                <a:lnTo>
                  <a:pt x="223228" y="23858"/>
                </a:lnTo>
                <a:lnTo>
                  <a:pt x="222991" y="23150"/>
                </a:lnTo>
                <a:lnTo>
                  <a:pt x="222991" y="21102"/>
                </a:lnTo>
                <a:lnTo>
                  <a:pt x="223624" y="20000"/>
                </a:lnTo>
                <a:lnTo>
                  <a:pt x="224804" y="19134"/>
                </a:lnTo>
                <a:lnTo>
                  <a:pt x="225985" y="18188"/>
                </a:lnTo>
                <a:lnTo>
                  <a:pt x="227950" y="17716"/>
                </a:lnTo>
                <a:lnTo>
                  <a:pt x="242685" y="17716"/>
                </a:lnTo>
                <a:lnTo>
                  <a:pt x="241325" y="15905"/>
                </a:lnTo>
                <a:lnTo>
                  <a:pt x="239748" y="14803"/>
                </a:lnTo>
                <a:lnTo>
                  <a:pt x="237623" y="13937"/>
                </a:lnTo>
                <a:lnTo>
                  <a:pt x="235582" y="13149"/>
                </a:lnTo>
                <a:lnTo>
                  <a:pt x="233060" y="12756"/>
                </a:lnTo>
                <a:close/>
              </a:path>
              <a:path w="285115" h="50165">
                <a:moveTo>
                  <a:pt x="242685" y="17716"/>
                </a:moveTo>
                <a:lnTo>
                  <a:pt x="233060" y="17716"/>
                </a:lnTo>
                <a:lnTo>
                  <a:pt x="234873" y="18268"/>
                </a:lnTo>
                <a:lnTo>
                  <a:pt x="236206" y="19291"/>
                </a:lnTo>
                <a:lnTo>
                  <a:pt x="237471" y="20314"/>
                </a:lnTo>
                <a:lnTo>
                  <a:pt x="238255" y="21732"/>
                </a:lnTo>
                <a:lnTo>
                  <a:pt x="238491" y="23622"/>
                </a:lnTo>
                <a:lnTo>
                  <a:pt x="244386" y="22756"/>
                </a:lnTo>
                <a:lnTo>
                  <a:pt x="244074" y="20472"/>
                </a:lnTo>
                <a:lnTo>
                  <a:pt x="243365" y="18662"/>
                </a:lnTo>
                <a:lnTo>
                  <a:pt x="242685" y="17716"/>
                </a:lnTo>
                <a:close/>
              </a:path>
              <a:path w="285115" h="50165">
                <a:moveTo>
                  <a:pt x="273412" y="12756"/>
                </a:moveTo>
                <a:lnTo>
                  <a:pt x="263739" y="12756"/>
                </a:lnTo>
                <a:lnTo>
                  <a:pt x="259725" y="14409"/>
                </a:lnTo>
                <a:lnTo>
                  <a:pt x="256580" y="17716"/>
                </a:lnTo>
                <a:lnTo>
                  <a:pt x="253510" y="21024"/>
                </a:lnTo>
                <a:lnTo>
                  <a:pt x="252046" y="25433"/>
                </a:lnTo>
                <a:lnTo>
                  <a:pt x="252050" y="37795"/>
                </a:lnTo>
                <a:lnTo>
                  <a:pt x="253510" y="42047"/>
                </a:lnTo>
                <a:lnTo>
                  <a:pt x="256580" y="45197"/>
                </a:lnTo>
                <a:lnTo>
                  <a:pt x="259649" y="48426"/>
                </a:lnTo>
                <a:lnTo>
                  <a:pt x="263739" y="50078"/>
                </a:lnTo>
                <a:lnTo>
                  <a:pt x="273100" y="50078"/>
                </a:lnTo>
                <a:lnTo>
                  <a:pt x="276481" y="49056"/>
                </a:lnTo>
                <a:lnTo>
                  <a:pt x="279155" y="47008"/>
                </a:lnTo>
                <a:lnTo>
                  <a:pt x="281721" y="45118"/>
                </a:lnTo>
                <a:lnTo>
                  <a:pt x="266016" y="45118"/>
                </a:lnTo>
                <a:lnTo>
                  <a:pt x="263503" y="44016"/>
                </a:lnTo>
                <a:lnTo>
                  <a:pt x="261538" y="41968"/>
                </a:lnTo>
                <a:lnTo>
                  <a:pt x="259573" y="39843"/>
                </a:lnTo>
                <a:lnTo>
                  <a:pt x="258469" y="36851"/>
                </a:lnTo>
                <a:lnTo>
                  <a:pt x="258233" y="32992"/>
                </a:lnTo>
                <a:lnTo>
                  <a:pt x="284822" y="32992"/>
                </a:lnTo>
                <a:lnTo>
                  <a:pt x="284822" y="27953"/>
                </a:lnTo>
                <a:lnTo>
                  <a:pt x="258545" y="27953"/>
                </a:lnTo>
                <a:lnTo>
                  <a:pt x="258781" y="24882"/>
                </a:lnTo>
                <a:lnTo>
                  <a:pt x="259810" y="22362"/>
                </a:lnTo>
                <a:lnTo>
                  <a:pt x="261690" y="20551"/>
                </a:lnTo>
                <a:lnTo>
                  <a:pt x="263579" y="18662"/>
                </a:lnTo>
                <a:lnTo>
                  <a:pt x="265940" y="17716"/>
                </a:lnTo>
                <a:lnTo>
                  <a:pt x="280408" y="17716"/>
                </a:lnTo>
                <a:lnTo>
                  <a:pt x="277266" y="14409"/>
                </a:lnTo>
                <a:lnTo>
                  <a:pt x="273412" y="12756"/>
                </a:lnTo>
                <a:close/>
              </a:path>
              <a:path w="285115" h="50165">
                <a:moveTo>
                  <a:pt x="278370" y="37795"/>
                </a:moveTo>
                <a:lnTo>
                  <a:pt x="277502" y="40315"/>
                </a:lnTo>
                <a:lnTo>
                  <a:pt x="276245" y="42205"/>
                </a:lnTo>
                <a:lnTo>
                  <a:pt x="274677" y="43307"/>
                </a:lnTo>
                <a:lnTo>
                  <a:pt x="273100" y="44488"/>
                </a:lnTo>
                <a:lnTo>
                  <a:pt x="271211" y="45118"/>
                </a:lnTo>
                <a:lnTo>
                  <a:pt x="281721" y="45118"/>
                </a:lnTo>
                <a:lnTo>
                  <a:pt x="283641" y="42205"/>
                </a:lnTo>
                <a:lnTo>
                  <a:pt x="284661" y="38504"/>
                </a:lnTo>
                <a:lnTo>
                  <a:pt x="278370" y="37795"/>
                </a:lnTo>
                <a:close/>
              </a:path>
              <a:path w="285115" h="50165">
                <a:moveTo>
                  <a:pt x="280408" y="17716"/>
                </a:moveTo>
                <a:lnTo>
                  <a:pt x="271759" y="17716"/>
                </a:lnTo>
                <a:lnTo>
                  <a:pt x="274280" y="18898"/>
                </a:lnTo>
                <a:lnTo>
                  <a:pt x="276169" y="21260"/>
                </a:lnTo>
                <a:lnTo>
                  <a:pt x="277426" y="22756"/>
                </a:lnTo>
                <a:lnTo>
                  <a:pt x="278182" y="24882"/>
                </a:lnTo>
                <a:lnTo>
                  <a:pt x="278272" y="25748"/>
                </a:lnTo>
                <a:lnTo>
                  <a:pt x="278446" y="27953"/>
                </a:lnTo>
                <a:lnTo>
                  <a:pt x="284822" y="27953"/>
                </a:lnTo>
                <a:lnTo>
                  <a:pt x="284822" y="25433"/>
                </a:lnTo>
                <a:lnTo>
                  <a:pt x="283329" y="20866"/>
                </a:lnTo>
                <a:lnTo>
                  <a:pt x="280408" y="17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13093132" y="6702976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5976" y="0"/>
                </a:lnTo>
              </a:path>
            </a:pathLst>
          </a:custGeom>
          <a:ln w="72115">
            <a:solidFill>
              <a:srgbClr val="2796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3093138" y="6666918"/>
            <a:ext cx="236220" cy="72390"/>
          </a:xfrm>
          <a:custGeom>
            <a:avLst/>
            <a:gdLst/>
            <a:ahLst/>
            <a:cxnLst/>
            <a:rect l="l" t="t" r="r" b="b"/>
            <a:pathLst>
              <a:path w="236219" h="72390">
                <a:moveTo>
                  <a:pt x="0" y="72115"/>
                </a:moveTo>
                <a:lnTo>
                  <a:pt x="235975" y="72115"/>
                </a:lnTo>
                <a:lnTo>
                  <a:pt x="235975" y="0"/>
                </a:lnTo>
                <a:lnTo>
                  <a:pt x="0" y="0"/>
                </a:lnTo>
                <a:lnTo>
                  <a:pt x="0" y="72115"/>
                </a:lnTo>
                <a:close/>
              </a:path>
            </a:pathLst>
          </a:custGeom>
          <a:ln w="39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13351374" y="6778169"/>
            <a:ext cx="259079" cy="50165"/>
          </a:xfrm>
          <a:custGeom>
            <a:avLst/>
            <a:gdLst/>
            <a:ahLst/>
            <a:cxnLst/>
            <a:rect l="l" t="t" r="r" b="b"/>
            <a:pathLst>
              <a:path w="259080" h="50165">
                <a:moveTo>
                  <a:pt x="6054" y="0"/>
                </a:moveTo>
                <a:lnTo>
                  <a:pt x="0" y="0"/>
                </a:lnTo>
                <a:lnTo>
                  <a:pt x="0" y="6929"/>
                </a:lnTo>
                <a:lnTo>
                  <a:pt x="6054" y="6929"/>
                </a:lnTo>
                <a:lnTo>
                  <a:pt x="6054" y="0"/>
                </a:lnTo>
                <a:close/>
              </a:path>
              <a:path w="259080" h="50165">
                <a:moveTo>
                  <a:pt x="6054" y="13543"/>
                </a:moveTo>
                <a:lnTo>
                  <a:pt x="0" y="13543"/>
                </a:lnTo>
                <a:lnTo>
                  <a:pt x="0" y="49212"/>
                </a:lnTo>
                <a:lnTo>
                  <a:pt x="6054" y="49212"/>
                </a:lnTo>
                <a:lnTo>
                  <a:pt x="6054" y="13543"/>
                </a:lnTo>
                <a:close/>
              </a:path>
              <a:path w="259080" h="50165">
                <a:moveTo>
                  <a:pt x="21158" y="13543"/>
                </a:moveTo>
                <a:lnTo>
                  <a:pt x="15727" y="13543"/>
                </a:lnTo>
                <a:lnTo>
                  <a:pt x="15727" y="49212"/>
                </a:lnTo>
                <a:lnTo>
                  <a:pt x="21706" y="49212"/>
                </a:lnTo>
                <a:lnTo>
                  <a:pt x="21753" y="25039"/>
                </a:lnTo>
                <a:lnTo>
                  <a:pt x="22650" y="22047"/>
                </a:lnTo>
                <a:lnTo>
                  <a:pt x="24539" y="20393"/>
                </a:lnTo>
                <a:lnTo>
                  <a:pt x="26428" y="18818"/>
                </a:lnTo>
                <a:lnTo>
                  <a:pt x="27028" y="18582"/>
                </a:lnTo>
                <a:lnTo>
                  <a:pt x="21158" y="18582"/>
                </a:lnTo>
                <a:lnTo>
                  <a:pt x="21158" y="13543"/>
                </a:lnTo>
                <a:close/>
              </a:path>
              <a:path w="259080" h="50165">
                <a:moveTo>
                  <a:pt x="43175" y="17952"/>
                </a:moveTo>
                <a:lnTo>
                  <a:pt x="32795" y="17952"/>
                </a:lnTo>
                <a:lnTo>
                  <a:pt x="34212" y="18346"/>
                </a:lnTo>
                <a:lnTo>
                  <a:pt x="36573" y="19763"/>
                </a:lnTo>
                <a:lnTo>
                  <a:pt x="38622" y="49212"/>
                </a:lnTo>
                <a:lnTo>
                  <a:pt x="44677" y="49212"/>
                </a:lnTo>
                <a:lnTo>
                  <a:pt x="44575" y="23228"/>
                </a:lnTo>
                <a:lnTo>
                  <a:pt x="44517" y="22519"/>
                </a:lnTo>
                <a:lnTo>
                  <a:pt x="44281" y="21417"/>
                </a:lnTo>
                <a:lnTo>
                  <a:pt x="43969" y="19684"/>
                </a:lnTo>
                <a:lnTo>
                  <a:pt x="43336" y="18188"/>
                </a:lnTo>
                <a:lnTo>
                  <a:pt x="43175" y="17952"/>
                </a:lnTo>
                <a:close/>
              </a:path>
              <a:path w="259080" h="50165">
                <a:moveTo>
                  <a:pt x="34608" y="12755"/>
                </a:moveTo>
                <a:lnTo>
                  <a:pt x="27525" y="12755"/>
                </a:lnTo>
                <a:lnTo>
                  <a:pt x="23755" y="14724"/>
                </a:lnTo>
                <a:lnTo>
                  <a:pt x="21158" y="18582"/>
                </a:lnTo>
                <a:lnTo>
                  <a:pt x="27028" y="18582"/>
                </a:lnTo>
                <a:lnTo>
                  <a:pt x="28629" y="17952"/>
                </a:lnTo>
                <a:lnTo>
                  <a:pt x="43175" y="17952"/>
                </a:lnTo>
                <a:lnTo>
                  <a:pt x="36573" y="13149"/>
                </a:lnTo>
                <a:lnTo>
                  <a:pt x="34608" y="12755"/>
                </a:lnTo>
                <a:close/>
              </a:path>
              <a:path w="259080" h="50165">
                <a:moveTo>
                  <a:pt x="73307" y="12755"/>
                </a:moveTo>
                <a:lnTo>
                  <a:pt x="66384" y="12755"/>
                </a:lnTo>
                <a:lnTo>
                  <a:pt x="63558" y="13464"/>
                </a:lnTo>
                <a:lnTo>
                  <a:pt x="53253" y="27638"/>
                </a:lnTo>
                <a:lnTo>
                  <a:pt x="53253" y="37480"/>
                </a:lnTo>
                <a:lnTo>
                  <a:pt x="54670" y="42047"/>
                </a:lnTo>
                <a:lnTo>
                  <a:pt x="57655" y="45275"/>
                </a:lnTo>
                <a:lnTo>
                  <a:pt x="60641" y="48425"/>
                </a:lnTo>
                <a:lnTo>
                  <a:pt x="64579" y="50000"/>
                </a:lnTo>
                <a:lnTo>
                  <a:pt x="73307" y="50000"/>
                </a:lnTo>
                <a:lnTo>
                  <a:pt x="76613" y="48897"/>
                </a:lnTo>
                <a:lnTo>
                  <a:pt x="79286" y="46535"/>
                </a:lnTo>
                <a:lnTo>
                  <a:pt x="81037" y="45039"/>
                </a:lnTo>
                <a:lnTo>
                  <a:pt x="66384" y="45039"/>
                </a:lnTo>
                <a:lnTo>
                  <a:pt x="64022" y="43937"/>
                </a:lnTo>
                <a:lnTo>
                  <a:pt x="62142" y="41811"/>
                </a:lnTo>
                <a:lnTo>
                  <a:pt x="60329" y="39606"/>
                </a:lnTo>
                <a:lnTo>
                  <a:pt x="59384" y="36141"/>
                </a:lnTo>
                <a:lnTo>
                  <a:pt x="59384" y="26614"/>
                </a:lnTo>
                <a:lnTo>
                  <a:pt x="60405" y="23149"/>
                </a:lnTo>
                <a:lnTo>
                  <a:pt x="62294" y="20944"/>
                </a:lnTo>
                <a:lnTo>
                  <a:pt x="64183" y="18818"/>
                </a:lnTo>
                <a:lnTo>
                  <a:pt x="66620" y="17716"/>
                </a:lnTo>
                <a:lnTo>
                  <a:pt x="81456" y="17716"/>
                </a:lnTo>
                <a:lnTo>
                  <a:pt x="76537" y="13700"/>
                </a:lnTo>
                <a:lnTo>
                  <a:pt x="73307" y="12755"/>
                </a:lnTo>
                <a:close/>
              </a:path>
              <a:path w="259080" h="50165">
                <a:moveTo>
                  <a:pt x="78341" y="36141"/>
                </a:moveTo>
                <a:lnTo>
                  <a:pt x="77869" y="39133"/>
                </a:lnTo>
                <a:lnTo>
                  <a:pt x="76849" y="41417"/>
                </a:lnTo>
                <a:lnTo>
                  <a:pt x="75272" y="42835"/>
                </a:lnTo>
                <a:lnTo>
                  <a:pt x="73703" y="44331"/>
                </a:lnTo>
                <a:lnTo>
                  <a:pt x="71738" y="45039"/>
                </a:lnTo>
                <a:lnTo>
                  <a:pt x="81037" y="45039"/>
                </a:lnTo>
                <a:lnTo>
                  <a:pt x="81959" y="44251"/>
                </a:lnTo>
                <a:lnTo>
                  <a:pt x="83612" y="41023"/>
                </a:lnTo>
                <a:lnTo>
                  <a:pt x="84244" y="36929"/>
                </a:lnTo>
                <a:lnTo>
                  <a:pt x="78341" y="36141"/>
                </a:lnTo>
                <a:close/>
              </a:path>
              <a:path w="259080" h="50165">
                <a:moveTo>
                  <a:pt x="81456" y="17716"/>
                </a:moveTo>
                <a:lnTo>
                  <a:pt x="71738" y="17716"/>
                </a:lnTo>
                <a:lnTo>
                  <a:pt x="73383" y="18346"/>
                </a:lnTo>
                <a:lnTo>
                  <a:pt x="74884" y="19527"/>
                </a:lnTo>
                <a:lnTo>
                  <a:pt x="76301" y="20708"/>
                </a:lnTo>
                <a:lnTo>
                  <a:pt x="77245" y="22519"/>
                </a:lnTo>
                <a:lnTo>
                  <a:pt x="77793" y="24960"/>
                </a:lnTo>
                <a:lnTo>
                  <a:pt x="83688" y="24016"/>
                </a:lnTo>
                <a:lnTo>
                  <a:pt x="82980" y="20393"/>
                </a:lnTo>
                <a:lnTo>
                  <a:pt x="81456" y="17716"/>
                </a:lnTo>
                <a:close/>
              </a:path>
              <a:path w="259080" h="50165">
                <a:moveTo>
                  <a:pt x="95806" y="13543"/>
                </a:moveTo>
                <a:lnTo>
                  <a:pt x="90375" y="13543"/>
                </a:lnTo>
                <a:lnTo>
                  <a:pt x="90375" y="49212"/>
                </a:lnTo>
                <a:lnTo>
                  <a:pt x="96430" y="49212"/>
                </a:lnTo>
                <a:lnTo>
                  <a:pt x="96430" y="27952"/>
                </a:lnTo>
                <a:lnTo>
                  <a:pt x="96750" y="25668"/>
                </a:lnTo>
                <a:lnTo>
                  <a:pt x="101937" y="18976"/>
                </a:lnTo>
                <a:lnTo>
                  <a:pt x="95806" y="18976"/>
                </a:lnTo>
                <a:lnTo>
                  <a:pt x="95806" y="13543"/>
                </a:lnTo>
                <a:close/>
              </a:path>
              <a:path w="259080" h="50165">
                <a:moveTo>
                  <a:pt x="105554" y="12755"/>
                </a:moveTo>
                <a:lnTo>
                  <a:pt x="102173" y="12755"/>
                </a:lnTo>
                <a:lnTo>
                  <a:pt x="100840" y="13149"/>
                </a:lnTo>
                <a:lnTo>
                  <a:pt x="98479" y="14724"/>
                </a:lnTo>
                <a:lnTo>
                  <a:pt x="97223" y="16456"/>
                </a:lnTo>
                <a:lnTo>
                  <a:pt x="95806" y="18976"/>
                </a:lnTo>
                <a:lnTo>
                  <a:pt x="104694" y="18976"/>
                </a:lnTo>
                <a:lnTo>
                  <a:pt x="106187" y="19448"/>
                </a:lnTo>
                <a:lnTo>
                  <a:pt x="107680" y="20314"/>
                </a:lnTo>
                <a:lnTo>
                  <a:pt x="109729" y="14645"/>
                </a:lnTo>
                <a:lnTo>
                  <a:pt x="107680" y="13385"/>
                </a:lnTo>
                <a:lnTo>
                  <a:pt x="105554" y="12755"/>
                </a:lnTo>
                <a:close/>
              </a:path>
              <a:path w="259080" h="50165">
                <a:moveTo>
                  <a:pt x="133400" y="12755"/>
                </a:moveTo>
                <a:lnTo>
                  <a:pt x="123727" y="12755"/>
                </a:lnTo>
                <a:lnTo>
                  <a:pt x="119713" y="14409"/>
                </a:lnTo>
                <a:lnTo>
                  <a:pt x="113583" y="21023"/>
                </a:lnTo>
                <a:lnTo>
                  <a:pt x="112086" y="25432"/>
                </a:lnTo>
                <a:lnTo>
                  <a:pt x="112085" y="37716"/>
                </a:lnTo>
                <a:lnTo>
                  <a:pt x="113507" y="41968"/>
                </a:lnTo>
                <a:lnTo>
                  <a:pt x="119637" y="48425"/>
                </a:lnTo>
                <a:lnTo>
                  <a:pt x="123803" y="50000"/>
                </a:lnTo>
                <a:lnTo>
                  <a:pt x="133164" y="50000"/>
                </a:lnTo>
                <a:lnTo>
                  <a:pt x="136545" y="49055"/>
                </a:lnTo>
                <a:lnTo>
                  <a:pt x="139227" y="47008"/>
                </a:lnTo>
                <a:lnTo>
                  <a:pt x="141717" y="45039"/>
                </a:lnTo>
                <a:lnTo>
                  <a:pt x="126089" y="45039"/>
                </a:lnTo>
                <a:lnTo>
                  <a:pt x="123567" y="44015"/>
                </a:lnTo>
                <a:lnTo>
                  <a:pt x="121602" y="41889"/>
                </a:lnTo>
                <a:lnTo>
                  <a:pt x="119562" y="39843"/>
                </a:lnTo>
                <a:lnTo>
                  <a:pt x="118457" y="36850"/>
                </a:lnTo>
                <a:lnTo>
                  <a:pt x="118221" y="32913"/>
                </a:lnTo>
                <a:lnTo>
                  <a:pt x="144810" y="32913"/>
                </a:lnTo>
                <a:lnTo>
                  <a:pt x="144886" y="27952"/>
                </a:lnTo>
                <a:lnTo>
                  <a:pt x="118617" y="27952"/>
                </a:lnTo>
                <a:lnTo>
                  <a:pt x="118769" y="24802"/>
                </a:lnTo>
                <a:lnTo>
                  <a:pt x="119874" y="22362"/>
                </a:lnTo>
                <a:lnTo>
                  <a:pt x="121763" y="20472"/>
                </a:lnTo>
                <a:lnTo>
                  <a:pt x="123652" y="18661"/>
                </a:lnTo>
                <a:lnTo>
                  <a:pt x="125928" y="17716"/>
                </a:lnTo>
                <a:lnTo>
                  <a:pt x="140399" y="17716"/>
                </a:lnTo>
                <a:lnTo>
                  <a:pt x="137338" y="14330"/>
                </a:lnTo>
                <a:lnTo>
                  <a:pt x="133400" y="12755"/>
                </a:lnTo>
                <a:close/>
              </a:path>
              <a:path w="259080" h="50165">
                <a:moveTo>
                  <a:pt x="138434" y="37716"/>
                </a:moveTo>
                <a:lnTo>
                  <a:pt x="137490" y="40315"/>
                </a:lnTo>
                <a:lnTo>
                  <a:pt x="136233" y="42125"/>
                </a:lnTo>
                <a:lnTo>
                  <a:pt x="134665" y="43307"/>
                </a:lnTo>
                <a:lnTo>
                  <a:pt x="133164" y="44488"/>
                </a:lnTo>
                <a:lnTo>
                  <a:pt x="131283" y="45039"/>
                </a:lnTo>
                <a:lnTo>
                  <a:pt x="141717" y="45039"/>
                </a:lnTo>
                <a:lnTo>
                  <a:pt x="143705" y="42125"/>
                </a:lnTo>
                <a:lnTo>
                  <a:pt x="144650" y="38503"/>
                </a:lnTo>
                <a:lnTo>
                  <a:pt x="138434" y="37716"/>
                </a:lnTo>
                <a:close/>
              </a:path>
              <a:path w="259080" h="50165">
                <a:moveTo>
                  <a:pt x="140399" y="17716"/>
                </a:moveTo>
                <a:lnTo>
                  <a:pt x="131756" y="17716"/>
                </a:lnTo>
                <a:lnTo>
                  <a:pt x="134269" y="18897"/>
                </a:lnTo>
                <a:lnTo>
                  <a:pt x="136233" y="21180"/>
                </a:lnTo>
                <a:lnTo>
                  <a:pt x="137490" y="22676"/>
                </a:lnTo>
                <a:lnTo>
                  <a:pt x="138149" y="24802"/>
                </a:lnTo>
                <a:lnTo>
                  <a:pt x="138274" y="25668"/>
                </a:lnTo>
                <a:lnTo>
                  <a:pt x="138519" y="27952"/>
                </a:lnTo>
                <a:lnTo>
                  <a:pt x="144886" y="27952"/>
                </a:lnTo>
                <a:lnTo>
                  <a:pt x="144886" y="25432"/>
                </a:lnTo>
                <a:lnTo>
                  <a:pt x="143393" y="20866"/>
                </a:lnTo>
                <a:lnTo>
                  <a:pt x="140399" y="17716"/>
                </a:lnTo>
                <a:close/>
              </a:path>
              <a:path w="259080" h="50165">
                <a:moveTo>
                  <a:pt x="181032" y="17716"/>
                </a:moveTo>
                <a:lnTo>
                  <a:pt x="170606" y="17716"/>
                </a:lnTo>
                <a:lnTo>
                  <a:pt x="172891" y="18425"/>
                </a:lnTo>
                <a:lnTo>
                  <a:pt x="175641" y="20787"/>
                </a:lnTo>
                <a:lnTo>
                  <a:pt x="176020" y="21968"/>
                </a:lnTo>
                <a:lnTo>
                  <a:pt x="176113" y="26614"/>
                </a:lnTo>
                <a:lnTo>
                  <a:pt x="173836" y="27401"/>
                </a:lnTo>
                <a:lnTo>
                  <a:pt x="170218" y="28110"/>
                </a:lnTo>
                <a:lnTo>
                  <a:pt x="165335" y="28661"/>
                </a:lnTo>
                <a:lnTo>
                  <a:pt x="161170" y="29212"/>
                </a:lnTo>
                <a:lnTo>
                  <a:pt x="152517" y="35039"/>
                </a:lnTo>
                <a:lnTo>
                  <a:pt x="151733" y="36457"/>
                </a:lnTo>
                <a:lnTo>
                  <a:pt x="151436" y="37637"/>
                </a:lnTo>
                <a:lnTo>
                  <a:pt x="151337" y="42755"/>
                </a:lnTo>
                <a:lnTo>
                  <a:pt x="152357" y="45275"/>
                </a:lnTo>
                <a:lnTo>
                  <a:pt x="156607" y="49055"/>
                </a:lnTo>
                <a:lnTo>
                  <a:pt x="159593" y="50000"/>
                </a:lnTo>
                <a:lnTo>
                  <a:pt x="165892" y="50000"/>
                </a:lnTo>
                <a:lnTo>
                  <a:pt x="176098" y="45275"/>
                </a:lnTo>
                <a:lnTo>
                  <a:pt x="162586" y="45275"/>
                </a:lnTo>
                <a:lnTo>
                  <a:pt x="160858" y="44724"/>
                </a:lnTo>
                <a:lnTo>
                  <a:pt x="159593" y="43701"/>
                </a:lnTo>
                <a:lnTo>
                  <a:pt x="158420" y="42598"/>
                </a:lnTo>
                <a:lnTo>
                  <a:pt x="157825" y="41339"/>
                </a:lnTo>
                <a:lnTo>
                  <a:pt x="157788" y="38583"/>
                </a:lnTo>
                <a:lnTo>
                  <a:pt x="158100" y="37637"/>
                </a:lnTo>
                <a:lnTo>
                  <a:pt x="166280" y="33622"/>
                </a:lnTo>
                <a:lnTo>
                  <a:pt x="170690" y="32992"/>
                </a:lnTo>
                <a:lnTo>
                  <a:pt x="173988" y="32204"/>
                </a:lnTo>
                <a:lnTo>
                  <a:pt x="176113" y="31338"/>
                </a:lnTo>
                <a:lnTo>
                  <a:pt x="182252" y="31338"/>
                </a:lnTo>
                <a:lnTo>
                  <a:pt x="182168" y="21653"/>
                </a:lnTo>
                <a:lnTo>
                  <a:pt x="181857" y="20236"/>
                </a:lnTo>
                <a:lnTo>
                  <a:pt x="181619" y="18976"/>
                </a:lnTo>
                <a:lnTo>
                  <a:pt x="181032" y="17716"/>
                </a:lnTo>
                <a:close/>
              </a:path>
              <a:path w="259080" h="50165">
                <a:moveTo>
                  <a:pt x="182615" y="44803"/>
                </a:moveTo>
                <a:lnTo>
                  <a:pt x="176669" y="44803"/>
                </a:lnTo>
                <a:lnTo>
                  <a:pt x="176814" y="46456"/>
                </a:lnTo>
                <a:lnTo>
                  <a:pt x="177196" y="47874"/>
                </a:lnTo>
                <a:lnTo>
                  <a:pt x="177256" y="48031"/>
                </a:lnTo>
                <a:lnTo>
                  <a:pt x="177842" y="49212"/>
                </a:lnTo>
                <a:lnTo>
                  <a:pt x="184141" y="49212"/>
                </a:lnTo>
                <a:lnTo>
                  <a:pt x="183433" y="47874"/>
                </a:lnTo>
                <a:lnTo>
                  <a:pt x="182876" y="46456"/>
                </a:lnTo>
                <a:lnTo>
                  <a:pt x="182615" y="44803"/>
                </a:lnTo>
                <a:close/>
              </a:path>
              <a:path w="259080" h="50165">
                <a:moveTo>
                  <a:pt x="182252" y="31338"/>
                </a:moveTo>
                <a:lnTo>
                  <a:pt x="176113" y="31338"/>
                </a:lnTo>
                <a:lnTo>
                  <a:pt x="176075" y="36457"/>
                </a:lnTo>
                <a:lnTo>
                  <a:pt x="175801" y="38189"/>
                </a:lnTo>
                <a:lnTo>
                  <a:pt x="167309" y="45275"/>
                </a:lnTo>
                <a:lnTo>
                  <a:pt x="176098" y="45275"/>
                </a:lnTo>
                <a:lnTo>
                  <a:pt x="176669" y="44803"/>
                </a:lnTo>
                <a:lnTo>
                  <a:pt x="182615" y="44803"/>
                </a:lnTo>
                <a:lnTo>
                  <a:pt x="182441" y="43701"/>
                </a:lnTo>
                <a:lnTo>
                  <a:pt x="182367" y="42598"/>
                </a:lnTo>
                <a:lnTo>
                  <a:pt x="182252" y="31338"/>
                </a:lnTo>
                <a:close/>
              </a:path>
              <a:path w="259080" h="50165">
                <a:moveTo>
                  <a:pt x="171475" y="12755"/>
                </a:moveTo>
                <a:lnTo>
                  <a:pt x="165420" y="12755"/>
                </a:lnTo>
                <a:lnTo>
                  <a:pt x="162662" y="13149"/>
                </a:lnTo>
                <a:lnTo>
                  <a:pt x="160385" y="14015"/>
                </a:lnTo>
                <a:lnTo>
                  <a:pt x="158024" y="14803"/>
                </a:lnTo>
                <a:lnTo>
                  <a:pt x="152357" y="23700"/>
                </a:lnTo>
                <a:lnTo>
                  <a:pt x="158260" y="24488"/>
                </a:lnTo>
                <a:lnTo>
                  <a:pt x="158969" y="21968"/>
                </a:lnTo>
                <a:lnTo>
                  <a:pt x="159913" y="20236"/>
                </a:lnTo>
                <a:lnTo>
                  <a:pt x="162662" y="18267"/>
                </a:lnTo>
                <a:lnTo>
                  <a:pt x="164711" y="17716"/>
                </a:lnTo>
                <a:lnTo>
                  <a:pt x="181032" y="17716"/>
                </a:lnTo>
                <a:lnTo>
                  <a:pt x="180928" y="17559"/>
                </a:lnTo>
                <a:lnTo>
                  <a:pt x="180051" y="16535"/>
                </a:lnTo>
                <a:lnTo>
                  <a:pt x="179182" y="15433"/>
                </a:lnTo>
                <a:lnTo>
                  <a:pt x="177766" y="14487"/>
                </a:lnTo>
                <a:lnTo>
                  <a:pt x="173988" y="13071"/>
                </a:lnTo>
                <a:lnTo>
                  <a:pt x="171475" y="12755"/>
                </a:lnTo>
                <a:close/>
              </a:path>
              <a:path w="259080" h="50165">
                <a:moveTo>
                  <a:pt x="196326" y="37637"/>
                </a:moveTo>
                <a:lnTo>
                  <a:pt x="190356" y="38583"/>
                </a:lnTo>
                <a:lnTo>
                  <a:pt x="190980" y="42361"/>
                </a:lnTo>
                <a:lnTo>
                  <a:pt x="192557" y="45197"/>
                </a:lnTo>
                <a:lnTo>
                  <a:pt x="194994" y="47165"/>
                </a:lnTo>
                <a:lnTo>
                  <a:pt x="197431" y="49055"/>
                </a:lnTo>
                <a:lnTo>
                  <a:pt x="200973" y="50000"/>
                </a:lnTo>
                <a:lnTo>
                  <a:pt x="208369" y="50000"/>
                </a:lnTo>
                <a:lnTo>
                  <a:pt x="217791" y="45039"/>
                </a:lnTo>
                <a:lnTo>
                  <a:pt x="202778" y="45039"/>
                </a:lnTo>
                <a:lnTo>
                  <a:pt x="200653" y="44409"/>
                </a:lnTo>
                <a:lnTo>
                  <a:pt x="199084" y="43149"/>
                </a:lnTo>
                <a:lnTo>
                  <a:pt x="197591" y="41889"/>
                </a:lnTo>
                <a:lnTo>
                  <a:pt x="196647" y="39999"/>
                </a:lnTo>
                <a:lnTo>
                  <a:pt x="196326" y="37637"/>
                </a:lnTo>
                <a:close/>
              </a:path>
              <a:path w="259080" h="50165">
                <a:moveTo>
                  <a:pt x="207264" y="12755"/>
                </a:moveTo>
                <a:lnTo>
                  <a:pt x="202626" y="12755"/>
                </a:lnTo>
                <a:lnTo>
                  <a:pt x="200889" y="12991"/>
                </a:lnTo>
                <a:lnTo>
                  <a:pt x="192473" y="18582"/>
                </a:lnTo>
                <a:lnTo>
                  <a:pt x="191688" y="19921"/>
                </a:lnTo>
                <a:lnTo>
                  <a:pt x="191573" y="20472"/>
                </a:lnTo>
                <a:lnTo>
                  <a:pt x="191450" y="25039"/>
                </a:lnTo>
                <a:lnTo>
                  <a:pt x="191764" y="26378"/>
                </a:lnTo>
                <a:lnTo>
                  <a:pt x="192709" y="27794"/>
                </a:lnTo>
                <a:lnTo>
                  <a:pt x="193577" y="29212"/>
                </a:lnTo>
                <a:lnTo>
                  <a:pt x="194834" y="30393"/>
                </a:lnTo>
                <a:lnTo>
                  <a:pt x="196563" y="31181"/>
                </a:lnTo>
                <a:lnTo>
                  <a:pt x="198300" y="32047"/>
                </a:lnTo>
                <a:lnTo>
                  <a:pt x="201361" y="32992"/>
                </a:lnTo>
                <a:lnTo>
                  <a:pt x="205771" y="34094"/>
                </a:lnTo>
                <a:lnTo>
                  <a:pt x="209077" y="34960"/>
                </a:lnTo>
                <a:lnTo>
                  <a:pt x="211118" y="35590"/>
                </a:lnTo>
                <a:lnTo>
                  <a:pt x="211986" y="36141"/>
                </a:lnTo>
                <a:lnTo>
                  <a:pt x="213167" y="36929"/>
                </a:lnTo>
                <a:lnTo>
                  <a:pt x="213715" y="38031"/>
                </a:lnTo>
                <a:lnTo>
                  <a:pt x="213715" y="40865"/>
                </a:lnTo>
                <a:lnTo>
                  <a:pt x="213083" y="42205"/>
                </a:lnTo>
                <a:lnTo>
                  <a:pt x="211750" y="43385"/>
                </a:lnTo>
                <a:lnTo>
                  <a:pt x="210409" y="44488"/>
                </a:lnTo>
                <a:lnTo>
                  <a:pt x="208284" y="45039"/>
                </a:lnTo>
                <a:lnTo>
                  <a:pt x="217791" y="45039"/>
                </a:lnTo>
                <a:lnTo>
                  <a:pt x="219374" y="42677"/>
                </a:lnTo>
                <a:lnTo>
                  <a:pt x="219907" y="40865"/>
                </a:lnTo>
                <a:lnTo>
                  <a:pt x="219930" y="36693"/>
                </a:lnTo>
                <a:lnTo>
                  <a:pt x="219458" y="34960"/>
                </a:lnTo>
                <a:lnTo>
                  <a:pt x="218514" y="33543"/>
                </a:lnTo>
                <a:lnTo>
                  <a:pt x="217569" y="32204"/>
                </a:lnTo>
                <a:lnTo>
                  <a:pt x="216228" y="31102"/>
                </a:lnTo>
                <a:lnTo>
                  <a:pt x="214499" y="30393"/>
                </a:lnTo>
                <a:lnTo>
                  <a:pt x="212847" y="29684"/>
                </a:lnTo>
                <a:lnTo>
                  <a:pt x="209861" y="28740"/>
                </a:lnTo>
                <a:lnTo>
                  <a:pt x="205611" y="27558"/>
                </a:lnTo>
                <a:lnTo>
                  <a:pt x="200813" y="26298"/>
                </a:lnTo>
                <a:lnTo>
                  <a:pt x="199160" y="25590"/>
                </a:lnTo>
                <a:lnTo>
                  <a:pt x="198452" y="25039"/>
                </a:lnTo>
                <a:lnTo>
                  <a:pt x="197903" y="24409"/>
                </a:lnTo>
                <a:lnTo>
                  <a:pt x="197431" y="23779"/>
                </a:lnTo>
                <a:lnTo>
                  <a:pt x="197195" y="23070"/>
                </a:lnTo>
                <a:lnTo>
                  <a:pt x="197195" y="21102"/>
                </a:lnTo>
                <a:lnTo>
                  <a:pt x="197743" y="20000"/>
                </a:lnTo>
                <a:lnTo>
                  <a:pt x="200180" y="18188"/>
                </a:lnTo>
                <a:lnTo>
                  <a:pt x="202154" y="17716"/>
                </a:lnTo>
                <a:lnTo>
                  <a:pt x="216873" y="17716"/>
                </a:lnTo>
                <a:lnTo>
                  <a:pt x="215520" y="15826"/>
                </a:lnTo>
                <a:lnTo>
                  <a:pt x="213951" y="14724"/>
                </a:lnTo>
                <a:lnTo>
                  <a:pt x="209701" y="13149"/>
                </a:lnTo>
                <a:lnTo>
                  <a:pt x="207264" y="12755"/>
                </a:lnTo>
                <a:close/>
              </a:path>
              <a:path w="259080" h="50165">
                <a:moveTo>
                  <a:pt x="216873" y="17716"/>
                </a:moveTo>
                <a:lnTo>
                  <a:pt x="207264" y="17716"/>
                </a:lnTo>
                <a:lnTo>
                  <a:pt x="209077" y="18188"/>
                </a:lnTo>
                <a:lnTo>
                  <a:pt x="211666" y="20314"/>
                </a:lnTo>
                <a:lnTo>
                  <a:pt x="212459" y="21732"/>
                </a:lnTo>
                <a:lnTo>
                  <a:pt x="212695" y="23543"/>
                </a:lnTo>
                <a:lnTo>
                  <a:pt x="218589" y="22756"/>
                </a:lnTo>
                <a:lnTo>
                  <a:pt x="218202" y="20472"/>
                </a:lnTo>
                <a:lnTo>
                  <a:pt x="217493" y="18582"/>
                </a:lnTo>
                <a:lnTo>
                  <a:pt x="216873" y="17716"/>
                </a:lnTo>
                <a:close/>
              </a:path>
              <a:path w="259080" h="50165">
                <a:moveTo>
                  <a:pt x="247540" y="12755"/>
                </a:moveTo>
                <a:lnTo>
                  <a:pt x="237859" y="12755"/>
                </a:lnTo>
                <a:lnTo>
                  <a:pt x="233853" y="14409"/>
                </a:lnTo>
                <a:lnTo>
                  <a:pt x="227714" y="21023"/>
                </a:lnTo>
                <a:lnTo>
                  <a:pt x="226225" y="25432"/>
                </a:lnTo>
                <a:lnTo>
                  <a:pt x="226228" y="37716"/>
                </a:lnTo>
                <a:lnTo>
                  <a:pt x="227714" y="41968"/>
                </a:lnTo>
                <a:lnTo>
                  <a:pt x="230708" y="45197"/>
                </a:lnTo>
                <a:lnTo>
                  <a:pt x="233769" y="48425"/>
                </a:lnTo>
                <a:lnTo>
                  <a:pt x="237943" y="50000"/>
                </a:lnTo>
                <a:lnTo>
                  <a:pt x="247304" y="50000"/>
                </a:lnTo>
                <a:lnTo>
                  <a:pt x="250685" y="49055"/>
                </a:lnTo>
                <a:lnTo>
                  <a:pt x="255929" y="45039"/>
                </a:lnTo>
                <a:lnTo>
                  <a:pt x="240220" y="45039"/>
                </a:lnTo>
                <a:lnTo>
                  <a:pt x="237707" y="44015"/>
                </a:lnTo>
                <a:lnTo>
                  <a:pt x="235742" y="41889"/>
                </a:lnTo>
                <a:lnTo>
                  <a:pt x="233693" y="39843"/>
                </a:lnTo>
                <a:lnTo>
                  <a:pt x="232588" y="36850"/>
                </a:lnTo>
                <a:lnTo>
                  <a:pt x="232352" y="32913"/>
                </a:lnTo>
                <a:lnTo>
                  <a:pt x="258941" y="32913"/>
                </a:lnTo>
                <a:lnTo>
                  <a:pt x="259025" y="27952"/>
                </a:lnTo>
                <a:lnTo>
                  <a:pt x="232748" y="27952"/>
                </a:lnTo>
                <a:lnTo>
                  <a:pt x="232909" y="24802"/>
                </a:lnTo>
                <a:lnTo>
                  <a:pt x="234005" y="22362"/>
                </a:lnTo>
                <a:lnTo>
                  <a:pt x="235894" y="20472"/>
                </a:lnTo>
                <a:lnTo>
                  <a:pt x="237783" y="18661"/>
                </a:lnTo>
                <a:lnTo>
                  <a:pt x="240068" y="17716"/>
                </a:lnTo>
                <a:lnTo>
                  <a:pt x="254538" y="17716"/>
                </a:lnTo>
                <a:lnTo>
                  <a:pt x="251469" y="14330"/>
                </a:lnTo>
                <a:lnTo>
                  <a:pt x="247540" y="12755"/>
                </a:lnTo>
                <a:close/>
              </a:path>
              <a:path w="259080" h="50165">
                <a:moveTo>
                  <a:pt x="252574" y="37716"/>
                </a:moveTo>
                <a:lnTo>
                  <a:pt x="245415" y="45039"/>
                </a:lnTo>
                <a:lnTo>
                  <a:pt x="255929" y="45039"/>
                </a:lnTo>
                <a:lnTo>
                  <a:pt x="257845" y="42125"/>
                </a:lnTo>
                <a:lnTo>
                  <a:pt x="258789" y="38503"/>
                </a:lnTo>
                <a:lnTo>
                  <a:pt x="252574" y="37716"/>
                </a:lnTo>
                <a:close/>
              </a:path>
              <a:path w="259080" h="50165">
                <a:moveTo>
                  <a:pt x="254538" y="17716"/>
                </a:moveTo>
                <a:lnTo>
                  <a:pt x="245963" y="17716"/>
                </a:lnTo>
                <a:lnTo>
                  <a:pt x="248400" y="18897"/>
                </a:lnTo>
                <a:lnTo>
                  <a:pt x="251630" y="22676"/>
                </a:lnTo>
                <a:lnTo>
                  <a:pt x="252289" y="24802"/>
                </a:lnTo>
                <a:lnTo>
                  <a:pt x="252412" y="25668"/>
                </a:lnTo>
                <a:lnTo>
                  <a:pt x="252650" y="27952"/>
                </a:lnTo>
                <a:lnTo>
                  <a:pt x="259025" y="27952"/>
                </a:lnTo>
                <a:lnTo>
                  <a:pt x="259025" y="25432"/>
                </a:lnTo>
                <a:lnTo>
                  <a:pt x="257524" y="20866"/>
                </a:lnTo>
                <a:lnTo>
                  <a:pt x="254538" y="17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13093132" y="679974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5976" y="0"/>
                </a:lnTo>
              </a:path>
            </a:pathLst>
          </a:custGeom>
          <a:ln w="72115">
            <a:solidFill>
              <a:srgbClr val="80CB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13093138" y="6763691"/>
            <a:ext cx="236220" cy="72390"/>
          </a:xfrm>
          <a:custGeom>
            <a:avLst/>
            <a:gdLst/>
            <a:ahLst/>
            <a:cxnLst/>
            <a:rect l="l" t="t" r="r" b="b"/>
            <a:pathLst>
              <a:path w="236219" h="72390">
                <a:moveTo>
                  <a:pt x="0" y="72115"/>
                </a:moveTo>
                <a:lnTo>
                  <a:pt x="235975" y="72115"/>
                </a:lnTo>
                <a:lnTo>
                  <a:pt x="235975" y="0"/>
                </a:lnTo>
                <a:lnTo>
                  <a:pt x="0" y="0"/>
                </a:lnTo>
                <a:lnTo>
                  <a:pt x="0" y="72115"/>
                </a:lnTo>
                <a:close/>
              </a:path>
            </a:pathLst>
          </a:custGeom>
          <a:ln w="39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3348937" y="6874862"/>
            <a:ext cx="372110" cy="64135"/>
          </a:xfrm>
          <a:custGeom>
            <a:avLst/>
            <a:gdLst/>
            <a:ahLst/>
            <a:cxnLst/>
            <a:rect l="l" t="t" r="r" b="b"/>
            <a:pathLst>
              <a:path w="372109" h="64134">
                <a:moveTo>
                  <a:pt x="5978" y="37637"/>
                </a:moveTo>
                <a:lnTo>
                  <a:pt x="0" y="38583"/>
                </a:lnTo>
                <a:lnTo>
                  <a:pt x="624" y="42362"/>
                </a:lnTo>
                <a:lnTo>
                  <a:pt x="2200" y="45276"/>
                </a:lnTo>
                <a:lnTo>
                  <a:pt x="4638" y="47166"/>
                </a:lnTo>
                <a:lnTo>
                  <a:pt x="7075" y="49134"/>
                </a:lnTo>
                <a:lnTo>
                  <a:pt x="10617" y="50078"/>
                </a:lnTo>
                <a:lnTo>
                  <a:pt x="18012" y="50078"/>
                </a:lnTo>
                <a:lnTo>
                  <a:pt x="20525" y="49606"/>
                </a:lnTo>
                <a:lnTo>
                  <a:pt x="22726" y="48582"/>
                </a:lnTo>
                <a:lnTo>
                  <a:pt x="24936" y="47638"/>
                </a:lnTo>
                <a:lnTo>
                  <a:pt x="26664" y="46220"/>
                </a:lnTo>
                <a:lnTo>
                  <a:pt x="27416" y="45118"/>
                </a:lnTo>
                <a:lnTo>
                  <a:pt x="12421" y="45118"/>
                </a:lnTo>
                <a:lnTo>
                  <a:pt x="10305" y="44488"/>
                </a:lnTo>
                <a:lnTo>
                  <a:pt x="7235" y="41890"/>
                </a:lnTo>
                <a:lnTo>
                  <a:pt x="6290" y="40079"/>
                </a:lnTo>
                <a:lnTo>
                  <a:pt x="5978" y="37637"/>
                </a:lnTo>
                <a:close/>
              </a:path>
              <a:path w="372109" h="64134">
                <a:moveTo>
                  <a:pt x="16908" y="12755"/>
                </a:moveTo>
                <a:lnTo>
                  <a:pt x="12269" y="12755"/>
                </a:lnTo>
                <a:lnTo>
                  <a:pt x="10541" y="12992"/>
                </a:lnTo>
                <a:lnTo>
                  <a:pt x="8888" y="13464"/>
                </a:lnTo>
                <a:lnTo>
                  <a:pt x="7235" y="14015"/>
                </a:lnTo>
                <a:lnTo>
                  <a:pt x="5978" y="14567"/>
                </a:lnTo>
                <a:lnTo>
                  <a:pt x="5034" y="15275"/>
                </a:lnTo>
                <a:lnTo>
                  <a:pt x="3769" y="16142"/>
                </a:lnTo>
                <a:lnTo>
                  <a:pt x="1099" y="25118"/>
                </a:lnTo>
                <a:lnTo>
                  <a:pt x="1416" y="26378"/>
                </a:lnTo>
                <a:lnTo>
                  <a:pt x="18721" y="34961"/>
                </a:lnTo>
                <a:lnTo>
                  <a:pt x="20761" y="35669"/>
                </a:lnTo>
                <a:lnTo>
                  <a:pt x="21630" y="36221"/>
                </a:lnTo>
                <a:lnTo>
                  <a:pt x="22811" y="37007"/>
                </a:lnTo>
                <a:lnTo>
                  <a:pt x="23359" y="38031"/>
                </a:lnTo>
                <a:lnTo>
                  <a:pt x="23359" y="40945"/>
                </a:lnTo>
                <a:lnTo>
                  <a:pt x="22726" y="42283"/>
                </a:lnTo>
                <a:lnTo>
                  <a:pt x="19977" y="44567"/>
                </a:lnTo>
                <a:lnTo>
                  <a:pt x="17928" y="45118"/>
                </a:lnTo>
                <a:lnTo>
                  <a:pt x="27416" y="45118"/>
                </a:lnTo>
                <a:lnTo>
                  <a:pt x="29026" y="42677"/>
                </a:lnTo>
                <a:lnTo>
                  <a:pt x="29528" y="40945"/>
                </a:lnTo>
                <a:lnTo>
                  <a:pt x="29574" y="36693"/>
                </a:lnTo>
                <a:lnTo>
                  <a:pt x="29102" y="34961"/>
                </a:lnTo>
                <a:lnTo>
                  <a:pt x="27137" y="32205"/>
                </a:lnTo>
                <a:lnTo>
                  <a:pt x="25872" y="31181"/>
                </a:lnTo>
                <a:lnTo>
                  <a:pt x="24143" y="30472"/>
                </a:lnTo>
                <a:lnTo>
                  <a:pt x="22490" y="29685"/>
                </a:lnTo>
                <a:lnTo>
                  <a:pt x="19505" y="28740"/>
                </a:lnTo>
                <a:lnTo>
                  <a:pt x="15179" y="27638"/>
                </a:lnTo>
                <a:lnTo>
                  <a:pt x="12269" y="26850"/>
                </a:lnTo>
                <a:lnTo>
                  <a:pt x="10456" y="26299"/>
                </a:lnTo>
                <a:lnTo>
                  <a:pt x="9908" y="26063"/>
                </a:lnTo>
                <a:lnTo>
                  <a:pt x="8803" y="25669"/>
                </a:lnTo>
                <a:lnTo>
                  <a:pt x="8019" y="25118"/>
                </a:lnTo>
                <a:lnTo>
                  <a:pt x="7075" y="23858"/>
                </a:lnTo>
                <a:lnTo>
                  <a:pt x="6839" y="23150"/>
                </a:lnTo>
                <a:lnTo>
                  <a:pt x="6839" y="21102"/>
                </a:lnTo>
                <a:lnTo>
                  <a:pt x="7387" y="20078"/>
                </a:lnTo>
                <a:lnTo>
                  <a:pt x="9748" y="18188"/>
                </a:lnTo>
                <a:lnTo>
                  <a:pt x="11797" y="17716"/>
                </a:lnTo>
                <a:lnTo>
                  <a:pt x="26507" y="17716"/>
                </a:lnTo>
                <a:lnTo>
                  <a:pt x="26192" y="17244"/>
                </a:lnTo>
                <a:lnTo>
                  <a:pt x="25172" y="15905"/>
                </a:lnTo>
                <a:lnTo>
                  <a:pt x="23595" y="14803"/>
                </a:lnTo>
                <a:lnTo>
                  <a:pt x="21470" y="14015"/>
                </a:lnTo>
                <a:lnTo>
                  <a:pt x="19345" y="13149"/>
                </a:lnTo>
                <a:lnTo>
                  <a:pt x="16908" y="12755"/>
                </a:lnTo>
                <a:close/>
              </a:path>
              <a:path w="372109" h="64134">
                <a:moveTo>
                  <a:pt x="26507" y="17716"/>
                </a:moveTo>
                <a:lnTo>
                  <a:pt x="16908" y="17716"/>
                </a:lnTo>
                <a:lnTo>
                  <a:pt x="18721" y="18268"/>
                </a:lnTo>
                <a:lnTo>
                  <a:pt x="19977" y="19291"/>
                </a:lnTo>
                <a:lnTo>
                  <a:pt x="21310" y="20314"/>
                </a:lnTo>
                <a:lnTo>
                  <a:pt x="22018" y="21732"/>
                </a:lnTo>
                <a:lnTo>
                  <a:pt x="22338" y="23622"/>
                </a:lnTo>
                <a:lnTo>
                  <a:pt x="28233" y="22756"/>
                </a:lnTo>
                <a:lnTo>
                  <a:pt x="27845" y="20472"/>
                </a:lnTo>
                <a:lnTo>
                  <a:pt x="27137" y="18661"/>
                </a:lnTo>
                <a:lnTo>
                  <a:pt x="26507" y="17716"/>
                </a:lnTo>
                <a:close/>
              </a:path>
              <a:path w="372109" h="64134">
                <a:moveTo>
                  <a:pt x="43884" y="0"/>
                </a:moveTo>
                <a:lnTo>
                  <a:pt x="37830" y="0"/>
                </a:lnTo>
                <a:lnTo>
                  <a:pt x="37830" y="7007"/>
                </a:lnTo>
                <a:lnTo>
                  <a:pt x="43884" y="7007"/>
                </a:lnTo>
                <a:lnTo>
                  <a:pt x="43884" y="0"/>
                </a:lnTo>
                <a:close/>
              </a:path>
              <a:path w="372109" h="64134">
                <a:moveTo>
                  <a:pt x="43884" y="13622"/>
                </a:moveTo>
                <a:lnTo>
                  <a:pt x="37830" y="13622"/>
                </a:lnTo>
                <a:lnTo>
                  <a:pt x="37830" y="49292"/>
                </a:lnTo>
                <a:lnTo>
                  <a:pt x="43884" y="49292"/>
                </a:lnTo>
                <a:lnTo>
                  <a:pt x="43884" y="13622"/>
                </a:lnTo>
                <a:close/>
              </a:path>
              <a:path w="372109" h="64134">
                <a:moveTo>
                  <a:pt x="52461" y="52204"/>
                </a:moveTo>
                <a:lnTo>
                  <a:pt x="52381" y="56220"/>
                </a:lnTo>
                <a:lnTo>
                  <a:pt x="53641" y="58977"/>
                </a:lnTo>
                <a:lnTo>
                  <a:pt x="58836" y="62756"/>
                </a:lnTo>
                <a:lnTo>
                  <a:pt x="62294" y="63779"/>
                </a:lnTo>
                <a:lnTo>
                  <a:pt x="70086" y="63779"/>
                </a:lnTo>
                <a:lnTo>
                  <a:pt x="73147" y="63071"/>
                </a:lnTo>
                <a:lnTo>
                  <a:pt x="78029" y="60394"/>
                </a:lnTo>
                <a:lnTo>
                  <a:pt x="79678" y="58740"/>
                </a:lnTo>
                <a:lnTo>
                  <a:pt x="63870" y="58740"/>
                </a:lnTo>
                <a:lnTo>
                  <a:pt x="61821" y="58189"/>
                </a:lnTo>
                <a:lnTo>
                  <a:pt x="60329" y="57087"/>
                </a:lnTo>
                <a:lnTo>
                  <a:pt x="59224" y="56220"/>
                </a:lnTo>
                <a:lnTo>
                  <a:pt x="58516" y="54882"/>
                </a:lnTo>
                <a:lnTo>
                  <a:pt x="58279" y="53071"/>
                </a:lnTo>
                <a:lnTo>
                  <a:pt x="52461" y="52204"/>
                </a:lnTo>
                <a:close/>
              </a:path>
              <a:path w="372109" h="64134">
                <a:moveTo>
                  <a:pt x="82667" y="44567"/>
                </a:moveTo>
                <a:lnTo>
                  <a:pt x="76528" y="44567"/>
                </a:lnTo>
                <a:lnTo>
                  <a:pt x="76482" y="49292"/>
                </a:lnTo>
                <a:lnTo>
                  <a:pt x="76377" y="51102"/>
                </a:lnTo>
                <a:lnTo>
                  <a:pt x="69293" y="58740"/>
                </a:lnTo>
                <a:lnTo>
                  <a:pt x="79678" y="58740"/>
                </a:lnTo>
                <a:lnTo>
                  <a:pt x="79834" y="58583"/>
                </a:lnTo>
                <a:lnTo>
                  <a:pt x="82035" y="53937"/>
                </a:lnTo>
                <a:lnTo>
                  <a:pt x="82667" y="50000"/>
                </a:lnTo>
                <a:lnTo>
                  <a:pt x="82667" y="44567"/>
                </a:lnTo>
                <a:close/>
              </a:path>
              <a:path w="372109" h="64134">
                <a:moveTo>
                  <a:pt x="70870" y="12755"/>
                </a:moveTo>
                <a:lnTo>
                  <a:pt x="63474" y="12755"/>
                </a:lnTo>
                <a:lnTo>
                  <a:pt x="60725" y="13543"/>
                </a:lnTo>
                <a:lnTo>
                  <a:pt x="58440" y="15118"/>
                </a:lnTo>
                <a:lnTo>
                  <a:pt x="56078" y="16692"/>
                </a:lnTo>
                <a:lnTo>
                  <a:pt x="54274" y="18898"/>
                </a:lnTo>
                <a:lnTo>
                  <a:pt x="53093" y="21810"/>
                </a:lnTo>
                <a:lnTo>
                  <a:pt x="51837" y="24646"/>
                </a:lnTo>
                <a:lnTo>
                  <a:pt x="51204" y="27795"/>
                </a:lnTo>
                <a:lnTo>
                  <a:pt x="51204" y="36141"/>
                </a:lnTo>
                <a:lnTo>
                  <a:pt x="52545" y="40393"/>
                </a:lnTo>
                <a:lnTo>
                  <a:pt x="55218" y="43937"/>
                </a:lnTo>
                <a:lnTo>
                  <a:pt x="57967" y="47480"/>
                </a:lnTo>
                <a:lnTo>
                  <a:pt x="61745" y="49292"/>
                </a:lnTo>
                <a:lnTo>
                  <a:pt x="70558" y="49292"/>
                </a:lnTo>
                <a:lnTo>
                  <a:pt x="73855" y="47716"/>
                </a:lnTo>
                <a:lnTo>
                  <a:pt x="76528" y="44567"/>
                </a:lnTo>
                <a:lnTo>
                  <a:pt x="82667" y="44567"/>
                </a:lnTo>
                <a:lnTo>
                  <a:pt x="82667" y="44252"/>
                </a:lnTo>
                <a:lnTo>
                  <a:pt x="64419" y="44252"/>
                </a:lnTo>
                <a:lnTo>
                  <a:pt x="62057" y="43150"/>
                </a:lnTo>
                <a:lnTo>
                  <a:pt x="60253" y="41023"/>
                </a:lnTo>
                <a:lnTo>
                  <a:pt x="58364" y="38897"/>
                </a:lnTo>
                <a:lnTo>
                  <a:pt x="57462" y="35591"/>
                </a:lnTo>
                <a:lnTo>
                  <a:pt x="64419" y="17795"/>
                </a:lnTo>
                <a:lnTo>
                  <a:pt x="77020" y="17795"/>
                </a:lnTo>
                <a:lnTo>
                  <a:pt x="74327" y="14488"/>
                </a:lnTo>
                <a:lnTo>
                  <a:pt x="70870" y="12755"/>
                </a:lnTo>
                <a:close/>
              </a:path>
              <a:path w="372109" h="64134">
                <a:moveTo>
                  <a:pt x="77020" y="17795"/>
                </a:moveTo>
                <a:lnTo>
                  <a:pt x="69849" y="17795"/>
                </a:lnTo>
                <a:lnTo>
                  <a:pt x="72126" y="18898"/>
                </a:lnTo>
                <a:lnTo>
                  <a:pt x="76056" y="23306"/>
                </a:lnTo>
                <a:lnTo>
                  <a:pt x="76956" y="26456"/>
                </a:lnTo>
                <a:lnTo>
                  <a:pt x="77001" y="35591"/>
                </a:lnTo>
                <a:lnTo>
                  <a:pt x="76056" y="38897"/>
                </a:lnTo>
                <a:lnTo>
                  <a:pt x="74176" y="41023"/>
                </a:lnTo>
                <a:lnTo>
                  <a:pt x="72287" y="43228"/>
                </a:lnTo>
                <a:lnTo>
                  <a:pt x="70001" y="44252"/>
                </a:lnTo>
                <a:lnTo>
                  <a:pt x="82667" y="44252"/>
                </a:lnTo>
                <a:lnTo>
                  <a:pt x="82667" y="17874"/>
                </a:lnTo>
                <a:lnTo>
                  <a:pt x="77085" y="17874"/>
                </a:lnTo>
                <a:close/>
              </a:path>
              <a:path w="372109" h="64134">
                <a:moveTo>
                  <a:pt x="82667" y="13622"/>
                </a:moveTo>
                <a:lnTo>
                  <a:pt x="77085" y="13622"/>
                </a:lnTo>
                <a:lnTo>
                  <a:pt x="77085" y="17874"/>
                </a:lnTo>
                <a:lnTo>
                  <a:pt x="82667" y="17874"/>
                </a:lnTo>
                <a:lnTo>
                  <a:pt x="82667" y="13622"/>
                </a:lnTo>
                <a:close/>
              </a:path>
              <a:path w="372109" h="64134">
                <a:moveTo>
                  <a:pt x="118617" y="0"/>
                </a:moveTo>
                <a:lnTo>
                  <a:pt x="112638" y="0"/>
                </a:lnTo>
                <a:lnTo>
                  <a:pt x="112638" y="7007"/>
                </a:lnTo>
                <a:lnTo>
                  <a:pt x="118617" y="7007"/>
                </a:lnTo>
                <a:lnTo>
                  <a:pt x="118617" y="0"/>
                </a:lnTo>
                <a:close/>
              </a:path>
              <a:path w="372109" h="64134">
                <a:moveTo>
                  <a:pt x="118617" y="13622"/>
                </a:moveTo>
                <a:lnTo>
                  <a:pt x="112638" y="13622"/>
                </a:lnTo>
                <a:lnTo>
                  <a:pt x="112638" y="49292"/>
                </a:lnTo>
                <a:lnTo>
                  <a:pt x="118617" y="49292"/>
                </a:lnTo>
                <a:lnTo>
                  <a:pt x="118617" y="13622"/>
                </a:lnTo>
                <a:close/>
              </a:path>
              <a:path w="372109" h="64134">
                <a:moveTo>
                  <a:pt x="133720" y="13622"/>
                </a:moveTo>
                <a:lnTo>
                  <a:pt x="128290" y="13622"/>
                </a:lnTo>
                <a:lnTo>
                  <a:pt x="128290" y="49292"/>
                </a:lnTo>
                <a:lnTo>
                  <a:pt x="134344" y="49292"/>
                </a:lnTo>
                <a:lnTo>
                  <a:pt x="134369" y="25118"/>
                </a:lnTo>
                <a:lnTo>
                  <a:pt x="135289" y="22126"/>
                </a:lnTo>
                <a:lnTo>
                  <a:pt x="137178" y="20472"/>
                </a:lnTo>
                <a:lnTo>
                  <a:pt x="138983" y="18818"/>
                </a:lnTo>
                <a:lnTo>
                  <a:pt x="139440" y="18661"/>
                </a:lnTo>
                <a:lnTo>
                  <a:pt x="133720" y="18661"/>
                </a:lnTo>
                <a:lnTo>
                  <a:pt x="133720" y="13622"/>
                </a:lnTo>
                <a:close/>
              </a:path>
              <a:path w="372109" h="64134">
                <a:moveTo>
                  <a:pt x="155797" y="18031"/>
                </a:moveTo>
                <a:lnTo>
                  <a:pt x="145434" y="18031"/>
                </a:lnTo>
                <a:lnTo>
                  <a:pt x="146851" y="18346"/>
                </a:lnTo>
                <a:lnTo>
                  <a:pt x="148031" y="19134"/>
                </a:lnTo>
                <a:lnTo>
                  <a:pt x="149212" y="19842"/>
                </a:lnTo>
                <a:lnTo>
                  <a:pt x="150080" y="20788"/>
                </a:lnTo>
                <a:lnTo>
                  <a:pt x="150584" y="22126"/>
                </a:lnTo>
                <a:lnTo>
                  <a:pt x="151025" y="23228"/>
                </a:lnTo>
                <a:lnTo>
                  <a:pt x="151192" y="24566"/>
                </a:lnTo>
                <a:lnTo>
                  <a:pt x="151261" y="49292"/>
                </a:lnTo>
                <a:lnTo>
                  <a:pt x="157231" y="49292"/>
                </a:lnTo>
                <a:lnTo>
                  <a:pt x="157156" y="22598"/>
                </a:lnTo>
                <a:lnTo>
                  <a:pt x="156607" y="19684"/>
                </a:lnTo>
                <a:lnTo>
                  <a:pt x="155975" y="18268"/>
                </a:lnTo>
                <a:lnTo>
                  <a:pt x="155797" y="18031"/>
                </a:lnTo>
                <a:close/>
              </a:path>
              <a:path w="372109" h="64134">
                <a:moveTo>
                  <a:pt x="147247" y="12755"/>
                </a:moveTo>
                <a:lnTo>
                  <a:pt x="140163" y="12755"/>
                </a:lnTo>
                <a:lnTo>
                  <a:pt x="136394" y="14724"/>
                </a:lnTo>
                <a:lnTo>
                  <a:pt x="133720" y="18661"/>
                </a:lnTo>
                <a:lnTo>
                  <a:pt x="139440" y="18661"/>
                </a:lnTo>
                <a:lnTo>
                  <a:pt x="141268" y="18031"/>
                </a:lnTo>
                <a:lnTo>
                  <a:pt x="155797" y="18031"/>
                </a:lnTo>
                <a:lnTo>
                  <a:pt x="155030" y="17008"/>
                </a:lnTo>
                <a:lnTo>
                  <a:pt x="154170" y="15748"/>
                </a:lnTo>
                <a:lnTo>
                  <a:pt x="152829" y="14724"/>
                </a:lnTo>
                <a:lnTo>
                  <a:pt x="149212" y="13149"/>
                </a:lnTo>
                <a:lnTo>
                  <a:pt x="147247" y="12755"/>
                </a:lnTo>
                <a:close/>
              </a:path>
              <a:path w="372109" h="64134">
                <a:moveTo>
                  <a:pt x="185946" y="12755"/>
                </a:moveTo>
                <a:lnTo>
                  <a:pt x="179022" y="12755"/>
                </a:lnTo>
                <a:lnTo>
                  <a:pt x="176189" y="13464"/>
                </a:lnTo>
                <a:lnTo>
                  <a:pt x="173600" y="14960"/>
                </a:lnTo>
                <a:lnTo>
                  <a:pt x="170918" y="16378"/>
                </a:lnTo>
                <a:lnTo>
                  <a:pt x="169038" y="18582"/>
                </a:lnTo>
                <a:lnTo>
                  <a:pt x="167773" y="21417"/>
                </a:lnTo>
                <a:lnTo>
                  <a:pt x="166440" y="24330"/>
                </a:lnTo>
                <a:lnTo>
                  <a:pt x="165808" y="27716"/>
                </a:lnTo>
                <a:lnTo>
                  <a:pt x="165808" y="37480"/>
                </a:lnTo>
                <a:lnTo>
                  <a:pt x="167300" y="42126"/>
                </a:lnTo>
                <a:lnTo>
                  <a:pt x="170294" y="45276"/>
                </a:lnTo>
                <a:lnTo>
                  <a:pt x="173203" y="48504"/>
                </a:lnTo>
                <a:lnTo>
                  <a:pt x="177133" y="50078"/>
                </a:lnTo>
                <a:lnTo>
                  <a:pt x="185946" y="50078"/>
                </a:lnTo>
                <a:lnTo>
                  <a:pt x="189251" y="48898"/>
                </a:lnTo>
                <a:lnTo>
                  <a:pt x="191925" y="46614"/>
                </a:lnTo>
                <a:lnTo>
                  <a:pt x="193618" y="45118"/>
                </a:lnTo>
                <a:lnTo>
                  <a:pt x="179022" y="45118"/>
                </a:lnTo>
                <a:lnTo>
                  <a:pt x="176585" y="44016"/>
                </a:lnTo>
                <a:lnTo>
                  <a:pt x="174780" y="41811"/>
                </a:lnTo>
                <a:lnTo>
                  <a:pt x="172967" y="39685"/>
                </a:lnTo>
                <a:lnTo>
                  <a:pt x="172023" y="36221"/>
                </a:lnTo>
                <a:lnTo>
                  <a:pt x="172023" y="26693"/>
                </a:lnTo>
                <a:lnTo>
                  <a:pt x="172967" y="23228"/>
                </a:lnTo>
                <a:lnTo>
                  <a:pt x="174856" y="21024"/>
                </a:lnTo>
                <a:lnTo>
                  <a:pt x="176821" y="18818"/>
                </a:lnTo>
                <a:lnTo>
                  <a:pt x="179258" y="17716"/>
                </a:lnTo>
                <a:lnTo>
                  <a:pt x="194050" y="17716"/>
                </a:lnTo>
                <a:lnTo>
                  <a:pt x="191612" y="15748"/>
                </a:lnTo>
                <a:lnTo>
                  <a:pt x="189091" y="13779"/>
                </a:lnTo>
                <a:lnTo>
                  <a:pt x="185946" y="12755"/>
                </a:lnTo>
                <a:close/>
              </a:path>
              <a:path w="372109" h="64134">
                <a:moveTo>
                  <a:pt x="190904" y="36221"/>
                </a:moveTo>
                <a:lnTo>
                  <a:pt x="190508" y="39213"/>
                </a:lnTo>
                <a:lnTo>
                  <a:pt x="189487" y="41496"/>
                </a:lnTo>
                <a:lnTo>
                  <a:pt x="187910" y="42913"/>
                </a:lnTo>
                <a:lnTo>
                  <a:pt x="186342" y="44409"/>
                </a:lnTo>
                <a:lnTo>
                  <a:pt x="184369" y="45118"/>
                </a:lnTo>
                <a:lnTo>
                  <a:pt x="193618" y="45118"/>
                </a:lnTo>
                <a:lnTo>
                  <a:pt x="194598" y="44252"/>
                </a:lnTo>
                <a:lnTo>
                  <a:pt x="196251" y="41102"/>
                </a:lnTo>
                <a:lnTo>
                  <a:pt x="196883" y="37007"/>
                </a:lnTo>
                <a:lnTo>
                  <a:pt x="190904" y="36221"/>
                </a:lnTo>
                <a:close/>
              </a:path>
              <a:path w="372109" h="64134">
                <a:moveTo>
                  <a:pt x="194050" y="17716"/>
                </a:moveTo>
                <a:lnTo>
                  <a:pt x="184293" y="17716"/>
                </a:lnTo>
                <a:lnTo>
                  <a:pt x="186021" y="18346"/>
                </a:lnTo>
                <a:lnTo>
                  <a:pt x="187438" y="19606"/>
                </a:lnTo>
                <a:lnTo>
                  <a:pt x="188855" y="20788"/>
                </a:lnTo>
                <a:lnTo>
                  <a:pt x="189875" y="22598"/>
                </a:lnTo>
                <a:lnTo>
                  <a:pt x="190432" y="24960"/>
                </a:lnTo>
                <a:lnTo>
                  <a:pt x="196326" y="24094"/>
                </a:lnTo>
                <a:lnTo>
                  <a:pt x="195618" y="20472"/>
                </a:lnTo>
                <a:lnTo>
                  <a:pt x="194050" y="17716"/>
                </a:lnTo>
                <a:close/>
              </a:path>
              <a:path w="372109" h="64134">
                <a:moveTo>
                  <a:pt x="208445" y="13622"/>
                </a:moveTo>
                <a:lnTo>
                  <a:pt x="203014" y="13622"/>
                </a:lnTo>
                <a:lnTo>
                  <a:pt x="203014" y="49292"/>
                </a:lnTo>
                <a:lnTo>
                  <a:pt x="209069" y="49292"/>
                </a:lnTo>
                <a:lnTo>
                  <a:pt x="209069" y="28031"/>
                </a:lnTo>
                <a:lnTo>
                  <a:pt x="209389" y="25669"/>
                </a:lnTo>
                <a:lnTo>
                  <a:pt x="210097" y="23543"/>
                </a:lnTo>
                <a:lnTo>
                  <a:pt x="210485" y="22126"/>
                </a:lnTo>
                <a:lnTo>
                  <a:pt x="211278" y="21024"/>
                </a:lnTo>
                <a:lnTo>
                  <a:pt x="212298" y="20236"/>
                </a:lnTo>
                <a:lnTo>
                  <a:pt x="213395" y="19448"/>
                </a:lnTo>
                <a:lnTo>
                  <a:pt x="214575" y="19055"/>
                </a:lnTo>
                <a:lnTo>
                  <a:pt x="220780" y="19055"/>
                </a:lnTo>
                <a:lnTo>
                  <a:pt x="208445" y="18976"/>
                </a:lnTo>
                <a:lnTo>
                  <a:pt x="208445" y="13622"/>
                </a:lnTo>
                <a:close/>
              </a:path>
              <a:path w="372109" h="64134">
                <a:moveTo>
                  <a:pt x="220780" y="19055"/>
                </a:moveTo>
                <a:lnTo>
                  <a:pt x="217333" y="19055"/>
                </a:lnTo>
                <a:lnTo>
                  <a:pt x="218826" y="19448"/>
                </a:lnTo>
                <a:lnTo>
                  <a:pt x="220318" y="20314"/>
                </a:lnTo>
                <a:lnTo>
                  <a:pt x="220780" y="19055"/>
                </a:lnTo>
                <a:close/>
              </a:path>
              <a:path w="372109" h="64134">
                <a:moveTo>
                  <a:pt x="218193" y="12755"/>
                </a:moveTo>
                <a:lnTo>
                  <a:pt x="214736" y="12755"/>
                </a:lnTo>
                <a:lnTo>
                  <a:pt x="213479" y="13149"/>
                </a:lnTo>
                <a:lnTo>
                  <a:pt x="212298" y="14015"/>
                </a:lnTo>
                <a:lnTo>
                  <a:pt x="211118" y="14803"/>
                </a:lnTo>
                <a:lnTo>
                  <a:pt x="209861" y="16456"/>
                </a:lnTo>
                <a:lnTo>
                  <a:pt x="208445" y="18976"/>
                </a:lnTo>
                <a:lnTo>
                  <a:pt x="220809" y="18976"/>
                </a:lnTo>
                <a:lnTo>
                  <a:pt x="222367" y="14724"/>
                </a:lnTo>
                <a:lnTo>
                  <a:pt x="220242" y="13464"/>
                </a:lnTo>
                <a:lnTo>
                  <a:pt x="218193" y="12755"/>
                </a:lnTo>
                <a:close/>
              </a:path>
              <a:path w="372109" h="64134">
                <a:moveTo>
                  <a:pt x="246039" y="12755"/>
                </a:moveTo>
                <a:lnTo>
                  <a:pt x="236366" y="12755"/>
                </a:lnTo>
                <a:lnTo>
                  <a:pt x="232352" y="14409"/>
                </a:lnTo>
                <a:lnTo>
                  <a:pt x="226137" y="21102"/>
                </a:lnTo>
                <a:lnTo>
                  <a:pt x="224745" y="25433"/>
                </a:lnTo>
                <a:lnTo>
                  <a:pt x="224723" y="37795"/>
                </a:lnTo>
                <a:lnTo>
                  <a:pt x="226137" y="42047"/>
                </a:lnTo>
                <a:lnTo>
                  <a:pt x="229206" y="45276"/>
                </a:lnTo>
                <a:lnTo>
                  <a:pt x="232276" y="48426"/>
                </a:lnTo>
                <a:lnTo>
                  <a:pt x="236366" y="50078"/>
                </a:lnTo>
                <a:lnTo>
                  <a:pt x="245727" y="50078"/>
                </a:lnTo>
                <a:lnTo>
                  <a:pt x="249108" y="49056"/>
                </a:lnTo>
                <a:lnTo>
                  <a:pt x="251781" y="47086"/>
                </a:lnTo>
                <a:lnTo>
                  <a:pt x="254351" y="45118"/>
                </a:lnTo>
                <a:lnTo>
                  <a:pt x="238651" y="45118"/>
                </a:lnTo>
                <a:lnTo>
                  <a:pt x="236206" y="44094"/>
                </a:lnTo>
                <a:lnTo>
                  <a:pt x="232200" y="39921"/>
                </a:lnTo>
                <a:lnTo>
                  <a:pt x="231095" y="36929"/>
                </a:lnTo>
                <a:lnTo>
                  <a:pt x="230859" y="32992"/>
                </a:lnTo>
                <a:lnTo>
                  <a:pt x="257448" y="32992"/>
                </a:lnTo>
                <a:lnTo>
                  <a:pt x="257448" y="28031"/>
                </a:lnTo>
                <a:lnTo>
                  <a:pt x="231171" y="28031"/>
                </a:lnTo>
                <a:lnTo>
                  <a:pt x="231407" y="24882"/>
                </a:lnTo>
                <a:lnTo>
                  <a:pt x="232436" y="22362"/>
                </a:lnTo>
                <a:lnTo>
                  <a:pt x="234317" y="20551"/>
                </a:lnTo>
                <a:lnTo>
                  <a:pt x="236206" y="18661"/>
                </a:lnTo>
                <a:lnTo>
                  <a:pt x="238567" y="17716"/>
                </a:lnTo>
                <a:lnTo>
                  <a:pt x="253035" y="17716"/>
                </a:lnTo>
                <a:lnTo>
                  <a:pt x="249892" y="14409"/>
                </a:lnTo>
                <a:lnTo>
                  <a:pt x="246039" y="12755"/>
                </a:lnTo>
                <a:close/>
              </a:path>
              <a:path w="372109" h="64134">
                <a:moveTo>
                  <a:pt x="251073" y="37795"/>
                </a:moveTo>
                <a:lnTo>
                  <a:pt x="243838" y="45118"/>
                </a:lnTo>
                <a:lnTo>
                  <a:pt x="254351" y="45118"/>
                </a:lnTo>
                <a:lnTo>
                  <a:pt x="256268" y="42205"/>
                </a:lnTo>
                <a:lnTo>
                  <a:pt x="257288" y="38583"/>
                </a:lnTo>
                <a:lnTo>
                  <a:pt x="251073" y="37795"/>
                </a:lnTo>
                <a:close/>
              </a:path>
              <a:path w="372109" h="64134">
                <a:moveTo>
                  <a:pt x="253035" y="17716"/>
                </a:moveTo>
                <a:lnTo>
                  <a:pt x="244386" y="17716"/>
                </a:lnTo>
                <a:lnTo>
                  <a:pt x="246907" y="18898"/>
                </a:lnTo>
                <a:lnTo>
                  <a:pt x="248796" y="21260"/>
                </a:lnTo>
                <a:lnTo>
                  <a:pt x="250053" y="22756"/>
                </a:lnTo>
                <a:lnTo>
                  <a:pt x="250809" y="24882"/>
                </a:lnTo>
                <a:lnTo>
                  <a:pt x="250897" y="25748"/>
                </a:lnTo>
                <a:lnTo>
                  <a:pt x="251073" y="28031"/>
                </a:lnTo>
                <a:lnTo>
                  <a:pt x="257448" y="28031"/>
                </a:lnTo>
                <a:lnTo>
                  <a:pt x="257448" y="25433"/>
                </a:lnTo>
                <a:lnTo>
                  <a:pt x="255956" y="20866"/>
                </a:lnTo>
                <a:lnTo>
                  <a:pt x="253035" y="17716"/>
                </a:lnTo>
                <a:close/>
              </a:path>
              <a:path w="372109" h="64134">
                <a:moveTo>
                  <a:pt x="293620" y="17795"/>
                </a:moveTo>
                <a:lnTo>
                  <a:pt x="283245" y="17795"/>
                </a:lnTo>
                <a:lnTo>
                  <a:pt x="285530" y="18504"/>
                </a:lnTo>
                <a:lnTo>
                  <a:pt x="287099" y="19842"/>
                </a:lnTo>
                <a:lnTo>
                  <a:pt x="288203" y="20866"/>
                </a:lnTo>
                <a:lnTo>
                  <a:pt x="288629" y="22047"/>
                </a:lnTo>
                <a:lnTo>
                  <a:pt x="288751" y="26614"/>
                </a:lnTo>
                <a:lnTo>
                  <a:pt x="286474" y="27401"/>
                </a:lnTo>
                <a:lnTo>
                  <a:pt x="282857" y="28110"/>
                </a:lnTo>
                <a:lnTo>
                  <a:pt x="277974" y="28740"/>
                </a:lnTo>
                <a:lnTo>
                  <a:pt x="275613" y="28976"/>
                </a:lnTo>
                <a:lnTo>
                  <a:pt x="273808" y="29291"/>
                </a:lnTo>
                <a:lnTo>
                  <a:pt x="272628" y="29606"/>
                </a:lnTo>
                <a:lnTo>
                  <a:pt x="270975" y="30079"/>
                </a:lnTo>
                <a:lnTo>
                  <a:pt x="269558" y="30709"/>
                </a:lnTo>
                <a:lnTo>
                  <a:pt x="268302" y="31575"/>
                </a:lnTo>
                <a:lnTo>
                  <a:pt x="266961" y="32441"/>
                </a:lnTo>
                <a:lnTo>
                  <a:pt x="265940" y="33622"/>
                </a:lnTo>
                <a:lnTo>
                  <a:pt x="264372" y="36535"/>
                </a:lnTo>
                <a:lnTo>
                  <a:pt x="264075" y="37717"/>
                </a:lnTo>
                <a:lnTo>
                  <a:pt x="263975" y="42835"/>
                </a:lnTo>
                <a:lnTo>
                  <a:pt x="264996" y="45276"/>
                </a:lnTo>
                <a:lnTo>
                  <a:pt x="267121" y="47166"/>
                </a:lnTo>
                <a:lnTo>
                  <a:pt x="269246" y="49134"/>
                </a:lnTo>
                <a:lnTo>
                  <a:pt x="272231" y="50078"/>
                </a:lnTo>
                <a:lnTo>
                  <a:pt x="278531" y="50078"/>
                </a:lnTo>
                <a:lnTo>
                  <a:pt x="280732" y="49685"/>
                </a:lnTo>
                <a:lnTo>
                  <a:pt x="282772" y="48898"/>
                </a:lnTo>
                <a:lnTo>
                  <a:pt x="284898" y="48110"/>
                </a:lnTo>
                <a:lnTo>
                  <a:pt x="287023" y="46772"/>
                </a:lnTo>
                <a:lnTo>
                  <a:pt x="288674" y="45354"/>
                </a:lnTo>
                <a:lnTo>
                  <a:pt x="275225" y="45354"/>
                </a:lnTo>
                <a:lnTo>
                  <a:pt x="273412" y="44803"/>
                </a:lnTo>
                <a:lnTo>
                  <a:pt x="272231" y="43701"/>
                </a:lnTo>
                <a:lnTo>
                  <a:pt x="270975" y="42677"/>
                </a:lnTo>
                <a:lnTo>
                  <a:pt x="270459" y="41417"/>
                </a:lnTo>
                <a:lnTo>
                  <a:pt x="273648" y="34881"/>
                </a:lnTo>
                <a:lnTo>
                  <a:pt x="274677" y="34409"/>
                </a:lnTo>
                <a:lnTo>
                  <a:pt x="276406" y="34015"/>
                </a:lnTo>
                <a:lnTo>
                  <a:pt x="278919" y="33622"/>
                </a:lnTo>
                <a:lnTo>
                  <a:pt x="283245" y="32992"/>
                </a:lnTo>
                <a:lnTo>
                  <a:pt x="286550" y="32283"/>
                </a:lnTo>
                <a:lnTo>
                  <a:pt x="288751" y="31339"/>
                </a:lnTo>
                <a:lnTo>
                  <a:pt x="294891" y="31339"/>
                </a:lnTo>
                <a:lnTo>
                  <a:pt x="294807" y="22598"/>
                </a:lnTo>
                <a:lnTo>
                  <a:pt x="294730" y="21732"/>
                </a:lnTo>
                <a:lnTo>
                  <a:pt x="294570" y="20708"/>
                </a:lnTo>
                <a:lnTo>
                  <a:pt x="294182" y="19055"/>
                </a:lnTo>
                <a:lnTo>
                  <a:pt x="293620" y="17795"/>
                </a:lnTo>
                <a:close/>
              </a:path>
              <a:path w="372109" h="64134">
                <a:moveTo>
                  <a:pt x="295262" y="44882"/>
                </a:moveTo>
                <a:lnTo>
                  <a:pt x="289224" y="44882"/>
                </a:lnTo>
                <a:lnTo>
                  <a:pt x="289448" y="46456"/>
                </a:lnTo>
                <a:lnTo>
                  <a:pt x="289814" y="47874"/>
                </a:lnTo>
                <a:lnTo>
                  <a:pt x="289895" y="48110"/>
                </a:lnTo>
                <a:lnTo>
                  <a:pt x="290480" y="49292"/>
                </a:lnTo>
                <a:lnTo>
                  <a:pt x="296780" y="49292"/>
                </a:lnTo>
                <a:lnTo>
                  <a:pt x="295987" y="47874"/>
                </a:lnTo>
                <a:lnTo>
                  <a:pt x="295515" y="46456"/>
                </a:lnTo>
                <a:lnTo>
                  <a:pt x="295262" y="44882"/>
                </a:lnTo>
                <a:close/>
              </a:path>
              <a:path w="372109" h="64134">
                <a:moveTo>
                  <a:pt x="294891" y="31339"/>
                </a:moveTo>
                <a:lnTo>
                  <a:pt x="288751" y="31339"/>
                </a:lnTo>
                <a:lnTo>
                  <a:pt x="288703" y="36535"/>
                </a:lnTo>
                <a:lnTo>
                  <a:pt x="288439" y="38267"/>
                </a:lnTo>
                <a:lnTo>
                  <a:pt x="286947" y="41417"/>
                </a:lnTo>
                <a:lnTo>
                  <a:pt x="285606" y="42756"/>
                </a:lnTo>
                <a:lnTo>
                  <a:pt x="281988" y="44803"/>
                </a:lnTo>
                <a:lnTo>
                  <a:pt x="279939" y="45354"/>
                </a:lnTo>
                <a:lnTo>
                  <a:pt x="288674" y="45354"/>
                </a:lnTo>
                <a:lnTo>
                  <a:pt x="289224" y="44882"/>
                </a:lnTo>
                <a:lnTo>
                  <a:pt x="295262" y="44882"/>
                </a:lnTo>
                <a:lnTo>
                  <a:pt x="295016" y="43701"/>
                </a:lnTo>
                <a:lnTo>
                  <a:pt x="294891" y="31339"/>
                </a:lnTo>
                <a:close/>
              </a:path>
              <a:path w="372109" h="64134">
                <a:moveTo>
                  <a:pt x="284113" y="12755"/>
                </a:moveTo>
                <a:lnTo>
                  <a:pt x="277974" y="12755"/>
                </a:lnTo>
                <a:lnTo>
                  <a:pt x="275301" y="13228"/>
                </a:lnTo>
                <a:lnTo>
                  <a:pt x="273024" y="14015"/>
                </a:lnTo>
                <a:lnTo>
                  <a:pt x="270663" y="14882"/>
                </a:lnTo>
                <a:lnTo>
                  <a:pt x="268850" y="16063"/>
                </a:lnTo>
                <a:lnTo>
                  <a:pt x="267544" y="17795"/>
                </a:lnTo>
                <a:lnTo>
                  <a:pt x="266413" y="19212"/>
                </a:lnTo>
                <a:lnTo>
                  <a:pt x="265552" y="21260"/>
                </a:lnTo>
                <a:lnTo>
                  <a:pt x="264996" y="23780"/>
                </a:lnTo>
                <a:lnTo>
                  <a:pt x="270899" y="24566"/>
                </a:lnTo>
                <a:lnTo>
                  <a:pt x="271523" y="22047"/>
                </a:lnTo>
                <a:lnTo>
                  <a:pt x="272552" y="20314"/>
                </a:lnTo>
                <a:lnTo>
                  <a:pt x="273993" y="19212"/>
                </a:lnTo>
                <a:lnTo>
                  <a:pt x="275301" y="18268"/>
                </a:lnTo>
                <a:lnTo>
                  <a:pt x="277350" y="17795"/>
                </a:lnTo>
                <a:lnTo>
                  <a:pt x="293620" y="17795"/>
                </a:lnTo>
                <a:lnTo>
                  <a:pt x="293550" y="17638"/>
                </a:lnTo>
                <a:lnTo>
                  <a:pt x="292690" y="16535"/>
                </a:lnTo>
                <a:lnTo>
                  <a:pt x="291821" y="15512"/>
                </a:lnTo>
                <a:lnTo>
                  <a:pt x="290404" y="14567"/>
                </a:lnTo>
                <a:lnTo>
                  <a:pt x="286626" y="13149"/>
                </a:lnTo>
                <a:lnTo>
                  <a:pt x="284113" y="12755"/>
                </a:lnTo>
                <a:close/>
              </a:path>
              <a:path w="372109" h="64134">
                <a:moveTo>
                  <a:pt x="308965" y="37637"/>
                </a:moveTo>
                <a:lnTo>
                  <a:pt x="302986" y="38583"/>
                </a:lnTo>
                <a:lnTo>
                  <a:pt x="303619" y="42362"/>
                </a:lnTo>
                <a:lnTo>
                  <a:pt x="305196" y="45276"/>
                </a:lnTo>
                <a:lnTo>
                  <a:pt x="307633" y="47166"/>
                </a:lnTo>
                <a:lnTo>
                  <a:pt x="310070" y="49134"/>
                </a:lnTo>
                <a:lnTo>
                  <a:pt x="313527" y="50078"/>
                </a:lnTo>
                <a:lnTo>
                  <a:pt x="320999" y="50078"/>
                </a:lnTo>
                <a:lnTo>
                  <a:pt x="323520" y="49606"/>
                </a:lnTo>
                <a:lnTo>
                  <a:pt x="325721" y="48582"/>
                </a:lnTo>
                <a:lnTo>
                  <a:pt x="327922" y="47638"/>
                </a:lnTo>
                <a:lnTo>
                  <a:pt x="329660" y="46220"/>
                </a:lnTo>
                <a:lnTo>
                  <a:pt x="330357" y="45118"/>
                </a:lnTo>
                <a:lnTo>
                  <a:pt x="315416" y="45118"/>
                </a:lnTo>
                <a:lnTo>
                  <a:pt x="313291" y="44488"/>
                </a:lnTo>
                <a:lnTo>
                  <a:pt x="310230" y="41890"/>
                </a:lnTo>
                <a:lnTo>
                  <a:pt x="309286" y="40079"/>
                </a:lnTo>
                <a:lnTo>
                  <a:pt x="308965" y="37637"/>
                </a:lnTo>
                <a:close/>
              </a:path>
              <a:path w="372109" h="64134">
                <a:moveTo>
                  <a:pt x="319903" y="12755"/>
                </a:moveTo>
                <a:lnTo>
                  <a:pt x="315265" y="12755"/>
                </a:lnTo>
                <a:lnTo>
                  <a:pt x="313451" y="12992"/>
                </a:lnTo>
                <a:lnTo>
                  <a:pt x="311874" y="13464"/>
                </a:lnTo>
                <a:lnTo>
                  <a:pt x="310230" y="14015"/>
                </a:lnTo>
                <a:lnTo>
                  <a:pt x="308965" y="14567"/>
                </a:lnTo>
                <a:lnTo>
                  <a:pt x="308021" y="15275"/>
                </a:lnTo>
                <a:lnTo>
                  <a:pt x="306764" y="16142"/>
                </a:lnTo>
                <a:lnTo>
                  <a:pt x="305744" y="17322"/>
                </a:lnTo>
                <a:lnTo>
                  <a:pt x="304327" y="20000"/>
                </a:lnTo>
                <a:lnTo>
                  <a:pt x="304035" y="21102"/>
                </a:lnTo>
                <a:lnTo>
                  <a:pt x="304025" y="25118"/>
                </a:lnTo>
                <a:lnTo>
                  <a:pt x="304403" y="26378"/>
                </a:lnTo>
                <a:lnTo>
                  <a:pt x="321707" y="34961"/>
                </a:lnTo>
                <a:lnTo>
                  <a:pt x="323756" y="35669"/>
                </a:lnTo>
                <a:lnTo>
                  <a:pt x="324541" y="36221"/>
                </a:lnTo>
                <a:lnTo>
                  <a:pt x="325721" y="37007"/>
                </a:lnTo>
                <a:lnTo>
                  <a:pt x="326354" y="38031"/>
                </a:lnTo>
                <a:lnTo>
                  <a:pt x="326354" y="40945"/>
                </a:lnTo>
                <a:lnTo>
                  <a:pt x="325645" y="42283"/>
                </a:lnTo>
                <a:lnTo>
                  <a:pt x="324305" y="43386"/>
                </a:lnTo>
                <a:lnTo>
                  <a:pt x="322972" y="44567"/>
                </a:lnTo>
                <a:lnTo>
                  <a:pt x="320923" y="45118"/>
                </a:lnTo>
                <a:lnTo>
                  <a:pt x="330357" y="45118"/>
                </a:lnTo>
                <a:lnTo>
                  <a:pt x="331936" y="42677"/>
                </a:lnTo>
                <a:lnTo>
                  <a:pt x="332516" y="40945"/>
                </a:lnTo>
                <a:lnTo>
                  <a:pt x="332569" y="36693"/>
                </a:lnTo>
                <a:lnTo>
                  <a:pt x="332097" y="34961"/>
                </a:lnTo>
                <a:lnTo>
                  <a:pt x="330123" y="32205"/>
                </a:lnTo>
                <a:lnTo>
                  <a:pt x="328791" y="31181"/>
                </a:lnTo>
                <a:lnTo>
                  <a:pt x="327138" y="30472"/>
                </a:lnTo>
                <a:lnTo>
                  <a:pt x="325409" y="29685"/>
                </a:lnTo>
                <a:lnTo>
                  <a:pt x="322500" y="28740"/>
                </a:lnTo>
                <a:lnTo>
                  <a:pt x="318174" y="27638"/>
                </a:lnTo>
                <a:lnTo>
                  <a:pt x="315265" y="26850"/>
                </a:lnTo>
                <a:lnTo>
                  <a:pt x="309834" y="23150"/>
                </a:lnTo>
                <a:lnTo>
                  <a:pt x="309834" y="21102"/>
                </a:lnTo>
                <a:lnTo>
                  <a:pt x="310382" y="20078"/>
                </a:lnTo>
                <a:lnTo>
                  <a:pt x="312743" y="18188"/>
                </a:lnTo>
                <a:lnTo>
                  <a:pt x="314708" y="17716"/>
                </a:lnTo>
                <a:lnTo>
                  <a:pt x="329450" y="17716"/>
                </a:lnTo>
                <a:lnTo>
                  <a:pt x="328158" y="15905"/>
                </a:lnTo>
                <a:lnTo>
                  <a:pt x="326590" y="14803"/>
                </a:lnTo>
                <a:lnTo>
                  <a:pt x="324465" y="14015"/>
                </a:lnTo>
                <a:lnTo>
                  <a:pt x="322340" y="13149"/>
                </a:lnTo>
                <a:lnTo>
                  <a:pt x="319903" y="12755"/>
                </a:lnTo>
                <a:close/>
              </a:path>
              <a:path w="372109" h="64134">
                <a:moveTo>
                  <a:pt x="329450" y="17716"/>
                </a:moveTo>
                <a:lnTo>
                  <a:pt x="319903" y="17716"/>
                </a:lnTo>
                <a:lnTo>
                  <a:pt x="321707" y="18268"/>
                </a:lnTo>
                <a:lnTo>
                  <a:pt x="324229" y="20314"/>
                </a:lnTo>
                <a:lnTo>
                  <a:pt x="325013" y="21732"/>
                </a:lnTo>
                <a:lnTo>
                  <a:pt x="325325" y="23622"/>
                </a:lnTo>
                <a:lnTo>
                  <a:pt x="331228" y="22756"/>
                </a:lnTo>
                <a:lnTo>
                  <a:pt x="330832" y="20472"/>
                </a:lnTo>
                <a:lnTo>
                  <a:pt x="330123" y="18661"/>
                </a:lnTo>
                <a:lnTo>
                  <a:pt x="329450" y="17716"/>
                </a:lnTo>
                <a:close/>
              </a:path>
              <a:path w="372109" h="64134">
                <a:moveTo>
                  <a:pt x="360178" y="12755"/>
                </a:moveTo>
                <a:lnTo>
                  <a:pt x="350497" y="12755"/>
                </a:lnTo>
                <a:lnTo>
                  <a:pt x="346492" y="14409"/>
                </a:lnTo>
                <a:lnTo>
                  <a:pt x="340277" y="21102"/>
                </a:lnTo>
                <a:lnTo>
                  <a:pt x="338885" y="25433"/>
                </a:lnTo>
                <a:lnTo>
                  <a:pt x="338862" y="37795"/>
                </a:lnTo>
                <a:lnTo>
                  <a:pt x="340277" y="42047"/>
                </a:lnTo>
                <a:lnTo>
                  <a:pt x="343346" y="45276"/>
                </a:lnTo>
                <a:lnTo>
                  <a:pt x="346407" y="48426"/>
                </a:lnTo>
                <a:lnTo>
                  <a:pt x="350497" y="50078"/>
                </a:lnTo>
                <a:lnTo>
                  <a:pt x="359858" y="50078"/>
                </a:lnTo>
                <a:lnTo>
                  <a:pt x="363324" y="49056"/>
                </a:lnTo>
                <a:lnTo>
                  <a:pt x="368490" y="45118"/>
                </a:lnTo>
                <a:lnTo>
                  <a:pt x="352783" y="45118"/>
                </a:lnTo>
                <a:lnTo>
                  <a:pt x="350345" y="44094"/>
                </a:lnTo>
                <a:lnTo>
                  <a:pt x="346331" y="39921"/>
                </a:lnTo>
                <a:lnTo>
                  <a:pt x="345227" y="36929"/>
                </a:lnTo>
                <a:lnTo>
                  <a:pt x="344991" y="32992"/>
                </a:lnTo>
                <a:lnTo>
                  <a:pt x="371580" y="32992"/>
                </a:lnTo>
                <a:lnTo>
                  <a:pt x="371580" y="28031"/>
                </a:lnTo>
                <a:lnTo>
                  <a:pt x="345311" y="28031"/>
                </a:lnTo>
                <a:lnTo>
                  <a:pt x="345547" y="24882"/>
                </a:lnTo>
                <a:lnTo>
                  <a:pt x="346568" y="22362"/>
                </a:lnTo>
                <a:lnTo>
                  <a:pt x="348457" y="20551"/>
                </a:lnTo>
                <a:lnTo>
                  <a:pt x="350345" y="18661"/>
                </a:lnTo>
                <a:lnTo>
                  <a:pt x="352698" y="17716"/>
                </a:lnTo>
                <a:lnTo>
                  <a:pt x="367171" y="17716"/>
                </a:lnTo>
                <a:lnTo>
                  <a:pt x="364108" y="14409"/>
                </a:lnTo>
                <a:lnTo>
                  <a:pt x="360178" y="12755"/>
                </a:lnTo>
                <a:close/>
              </a:path>
              <a:path w="372109" h="64134">
                <a:moveTo>
                  <a:pt x="365213" y="37795"/>
                </a:moveTo>
                <a:lnTo>
                  <a:pt x="357969" y="45118"/>
                </a:lnTo>
                <a:lnTo>
                  <a:pt x="368490" y="45118"/>
                </a:lnTo>
                <a:lnTo>
                  <a:pt x="370399" y="42205"/>
                </a:lnTo>
                <a:lnTo>
                  <a:pt x="371419" y="38583"/>
                </a:lnTo>
                <a:lnTo>
                  <a:pt x="365213" y="37795"/>
                </a:lnTo>
                <a:close/>
              </a:path>
              <a:path w="372109" h="64134">
                <a:moveTo>
                  <a:pt x="367171" y="17716"/>
                </a:moveTo>
                <a:lnTo>
                  <a:pt x="358525" y="17716"/>
                </a:lnTo>
                <a:lnTo>
                  <a:pt x="361038" y="18898"/>
                </a:lnTo>
                <a:lnTo>
                  <a:pt x="362927" y="21260"/>
                </a:lnTo>
                <a:lnTo>
                  <a:pt x="364184" y="22756"/>
                </a:lnTo>
                <a:lnTo>
                  <a:pt x="364948" y="24882"/>
                </a:lnTo>
                <a:lnTo>
                  <a:pt x="365037" y="25748"/>
                </a:lnTo>
                <a:lnTo>
                  <a:pt x="365213" y="28031"/>
                </a:lnTo>
                <a:lnTo>
                  <a:pt x="371580" y="28031"/>
                </a:lnTo>
                <a:lnTo>
                  <a:pt x="371580" y="25433"/>
                </a:lnTo>
                <a:lnTo>
                  <a:pt x="370087" y="20866"/>
                </a:lnTo>
                <a:lnTo>
                  <a:pt x="367171" y="17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13093132" y="6896442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5976" y="0"/>
                </a:lnTo>
              </a:path>
            </a:pathLst>
          </a:custGeom>
          <a:ln w="72115">
            <a:solidFill>
              <a:srgbClr val="F9FA1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13093138" y="6860385"/>
            <a:ext cx="236220" cy="72390"/>
          </a:xfrm>
          <a:custGeom>
            <a:avLst/>
            <a:gdLst/>
            <a:ahLst/>
            <a:cxnLst/>
            <a:rect l="l" t="t" r="r" b="b"/>
            <a:pathLst>
              <a:path w="236219" h="72390">
                <a:moveTo>
                  <a:pt x="0" y="72115"/>
                </a:moveTo>
                <a:lnTo>
                  <a:pt x="235975" y="72115"/>
                </a:lnTo>
                <a:lnTo>
                  <a:pt x="235975" y="0"/>
                </a:lnTo>
                <a:lnTo>
                  <a:pt x="0" y="0"/>
                </a:lnTo>
                <a:lnTo>
                  <a:pt x="0" y="72115"/>
                </a:lnTo>
                <a:close/>
              </a:path>
            </a:pathLst>
          </a:custGeom>
          <a:ln w="39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13069540" y="6547615"/>
            <a:ext cx="708025" cy="407670"/>
          </a:xfrm>
          <a:custGeom>
            <a:avLst/>
            <a:gdLst/>
            <a:ahLst/>
            <a:cxnLst/>
            <a:rect l="l" t="t" r="r" b="b"/>
            <a:pathLst>
              <a:path w="708025" h="407670">
                <a:moveTo>
                  <a:pt x="0" y="407484"/>
                </a:moveTo>
                <a:lnTo>
                  <a:pt x="707927" y="407484"/>
                </a:lnTo>
                <a:lnTo>
                  <a:pt x="707927" y="0"/>
                </a:lnTo>
                <a:lnTo>
                  <a:pt x="0" y="0"/>
                </a:lnTo>
                <a:lnTo>
                  <a:pt x="0" y="407484"/>
                </a:lnTo>
                <a:close/>
              </a:path>
            </a:pathLst>
          </a:custGeom>
          <a:ln w="3936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7895244" y="5800505"/>
            <a:ext cx="293465" cy="188222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7897268" y="5956345"/>
            <a:ext cx="323824" cy="156042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7946525" y="5852831"/>
            <a:ext cx="191135" cy="1777364"/>
          </a:xfrm>
          <a:custGeom>
            <a:avLst/>
            <a:gdLst/>
            <a:ahLst/>
            <a:cxnLst/>
            <a:rect l="l" t="t" r="r" b="b"/>
            <a:pathLst>
              <a:path w="191134" h="1777365">
                <a:moveTo>
                  <a:pt x="0" y="1777358"/>
                </a:moveTo>
                <a:lnTo>
                  <a:pt x="0" y="0"/>
                </a:lnTo>
                <a:lnTo>
                  <a:pt x="190742" y="0"/>
                </a:lnTo>
                <a:lnTo>
                  <a:pt x="190742" y="1777358"/>
                </a:lnTo>
                <a:lnTo>
                  <a:pt x="0" y="17773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7947866" y="6006943"/>
            <a:ext cx="222629" cy="145923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 txBox="1"/>
          <p:nvPr/>
        </p:nvSpPr>
        <p:spPr>
          <a:xfrm>
            <a:off x="7983318" y="6066688"/>
            <a:ext cx="127000" cy="13519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75"/>
              </a:lnSpc>
            </a:pPr>
            <a:r>
              <a:rPr dirty="0" sz="800">
                <a:latin typeface="Arial"/>
                <a:cs typeface="Arial"/>
              </a:rPr>
              <a:t>Muscle responses, </a:t>
            </a:r>
            <a:r>
              <a:rPr dirty="0" sz="800" spc="-25">
                <a:latin typeface="Arial"/>
                <a:cs typeface="Arial"/>
              </a:rPr>
              <a:t>MEPs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(%)</a:t>
            </a:r>
            <a:endParaRPr sz="800">
              <a:latin typeface="Arial"/>
              <a:cs typeface="Arial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10645728" y="5804553"/>
            <a:ext cx="295489" cy="188020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10649776" y="6172903"/>
            <a:ext cx="323824" cy="113540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10698029" y="5856458"/>
            <a:ext cx="191135" cy="1777364"/>
          </a:xfrm>
          <a:custGeom>
            <a:avLst/>
            <a:gdLst/>
            <a:ahLst/>
            <a:cxnLst/>
            <a:rect l="l" t="t" r="r" b="b"/>
            <a:pathLst>
              <a:path w="191134" h="1777365">
                <a:moveTo>
                  <a:pt x="0" y="1777357"/>
                </a:moveTo>
                <a:lnTo>
                  <a:pt x="0" y="0"/>
                </a:lnTo>
                <a:lnTo>
                  <a:pt x="190744" y="0"/>
                </a:lnTo>
                <a:lnTo>
                  <a:pt x="190744" y="1777357"/>
                </a:lnTo>
                <a:lnTo>
                  <a:pt x="0" y="17773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10700373" y="6223500"/>
            <a:ext cx="222629" cy="103421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 txBox="1"/>
          <p:nvPr/>
        </p:nvSpPr>
        <p:spPr>
          <a:xfrm>
            <a:off x="10734822" y="6283064"/>
            <a:ext cx="127000" cy="92519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75"/>
              </a:lnSpc>
            </a:pPr>
            <a:r>
              <a:rPr dirty="0" sz="800">
                <a:latin typeface="Arial"/>
                <a:cs typeface="Arial"/>
              </a:rPr>
              <a:t>Number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Subjects</a:t>
            </a:r>
            <a:endParaRPr sz="800">
              <a:latin typeface="Arial"/>
              <a:cs typeface="Arial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8573251" y="7881077"/>
            <a:ext cx="1833655" cy="29346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9046844" y="7885124"/>
            <a:ext cx="888493" cy="30965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8625047" y="7932357"/>
            <a:ext cx="1731010" cy="191135"/>
          </a:xfrm>
          <a:custGeom>
            <a:avLst/>
            <a:gdLst/>
            <a:ahLst/>
            <a:cxnLst/>
            <a:rect l="l" t="t" r="r" b="b"/>
            <a:pathLst>
              <a:path w="1731009" h="191134">
                <a:moveTo>
                  <a:pt x="0" y="0"/>
                </a:moveTo>
                <a:lnTo>
                  <a:pt x="1730470" y="0"/>
                </a:lnTo>
                <a:lnTo>
                  <a:pt x="1730470" y="190742"/>
                </a:lnTo>
                <a:lnTo>
                  <a:pt x="0" y="1907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11028245" y="7877029"/>
            <a:ext cx="1833655" cy="29548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11501839" y="7883100"/>
            <a:ext cx="888493" cy="309657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11080782" y="7929413"/>
            <a:ext cx="1731010" cy="191135"/>
          </a:xfrm>
          <a:custGeom>
            <a:avLst/>
            <a:gdLst/>
            <a:ahLst/>
            <a:cxnLst/>
            <a:rect l="l" t="t" r="r" b="b"/>
            <a:pathLst>
              <a:path w="1731009" h="191134">
                <a:moveTo>
                  <a:pt x="0" y="0"/>
                </a:moveTo>
                <a:lnTo>
                  <a:pt x="1730470" y="0"/>
                </a:lnTo>
                <a:lnTo>
                  <a:pt x="1730470" y="190741"/>
                </a:lnTo>
                <a:lnTo>
                  <a:pt x="0" y="1907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 txBox="1"/>
          <p:nvPr/>
        </p:nvSpPr>
        <p:spPr>
          <a:xfrm>
            <a:off x="8407885" y="7945284"/>
            <a:ext cx="4770120" cy="847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48665">
              <a:lnSpc>
                <a:spcPct val="100000"/>
              </a:lnSpc>
              <a:spcBef>
                <a:spcPts val="95"/>
              </a:spcBef>
              <a:tabLst>
                <a:tab pos="3204210" algn="l"/>
              </a:tabLst>
            </a:pPr>
            <a:r>
              <a:rPr dirty="0" sz="800" spc="-20">
                <a:latin typeface="Arial"/>
                <a:cs typeface="Arial"/>
              </a:rPr>
              <a:t>Time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(minutes)	</a:t>
            </a:r>
            <a:r>
              <a:rPr dirty="0" sz="800" spc="-20">
                <a:latin typeface="Arial"/>
                <a:cs typeface="Arial"/>
              </a:rPr>
              <a:t>Time</a:t>
            </a:r>
            <a:r>
              <a:rPr dirty="0" sz="800" spc="-5">
                <a:latin typeface="Arial"/>
                <a:cs typeface="Arial"/>
              </a:rPr>
              <a:t> (minutes)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100"/>
              </a:lnSpc>
            </a:pP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Figure 6: </a:t>
            </a:r>
            <a:r>
              <a:rPr dirty="0" sz="1250" spc="-45" i="1">
                <a:solidFill>
                  <a:srgbClr val="FFFF00"/>
                </a:solidFill>
                <a:latin typeface="Arial"/>
                <a:cs typeface="Arial"/>
              </a:rPr>
              <a:t>(Set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A) </a:t>
            </a:r>
            <a:r>
              <a:rPr dirty="0" sz="1250" spc="-75" i="1">
                <a:solidFill>
                  <a:srgbClr val="FFFF00"/>
                </a:solidFill>
                <a:latin typeface="Arial"/>
                <a:cs typeface="Arial"/>
              </a:rPr>
              <a:t>LEFT: </a:t>
            </a:r>
            <a:r>
              <a:rPr dirty="0" sz="1250" spc="-20" i="1">
                <a:solidFill>
                  <a:srgbClr val="FFFF00"/>
                </a:solidFill>
                <a:latin typeface="Arial"/>
                <a:cs typeface="Arial"/>
              </a:rPr>
              <a:t>Recorded </a:t>
            </a:r>
            <a:r>
              <a:rPr dirty="0" sz="1250" spc="-85" i="1">
                <a:solidFill>
                  <a:srgbClr val="FFFF00"/>
                </a:solidFill>
                <a:latin typeface="Arial"/>
                <a:cs typeface="Arial"/>
              </a:rPr>
              <a:t>MEP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size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from </a:t>
            </a:r>
            <a:r>
              <a:rPr dirty="0" sz="1250" i="1">
                <a:solidFill>
                  <a:srgbClr val="FFFF00"/>
                </a:solidFill>
                <a:latin typeface="Arial"/>
                <a:cs typeface="Arial"/>
              </a:rPr>
              <a:t>biceps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muscles  </a:t>
            </a:r>
            <a:r>
              <a:rPr dirty="0" sz="1250" spc="-20" i="1">
                <a:solidFill>
                  <a:srgbClr val="FFFF00"/>
                </a:solidFill>
                <a:latin typeface="Arial"/>
                <a:cs typeface="Arial"/>
              </a:rPr>
              <a:t>before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(bef), </a:t>
            </a:r>
            <a:r>
              <a:rPr dirty="0" sz="1250" spc="-10" i="1">
                <a:solidFill>
                  <a:srgbClr val="FFFF00"/>
                </a:solidFill>
                <a:latin typeface="Arial"/>
                <a:cs typeface="Arial"/>
              </a:rPr>
              <a:t>during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(dur) and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after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(aft) </a:t>
            </a:r>
            <a:r>
              <a:rPr dirty="0" sz="1200" spc="-10" i="1">
                <a:solidFill>
                  <a:srgbClr val="FFFF00"/>
                </a:solidFill>
                <a:latin typeface="Arial"/>
                <a:cs typeface="Arial"/>
              </a:rPr>
              <a:t>50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startles </a:t>
            </a:r>
            <a:r>
              <a:rPr dirty="0" sz="1250" spc="55" i="1">
                <a:solidFill>
                  <a:srgbClr val="FFFF00"/>
                </a:solidFill>
                <a:latin typeface="Arial"/>
                <a:cs typeface="Arial"/>
              </a:rPr>
              <a:t>+ </a:t>
            </a:r>
            <a:r>
              <a:rPr dirty="0" sz="1250" spc="-85" i="1">
                <a:solidFill>
                  <a:srgbClr val="FFFF00"/>
                </a:solidFill>
                <a:latin typeface="Arial"/>
                <a:cs typeface="Arial"/>
              </a:rPr>
              <a:t>TMS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pairs.  </a:t>
            </a:r>
            <a:r>
              <a:rPr dirty="0" sz="1250" spc="-60" i="1">
                <a:solidFill>
                  <a:srgbClr val="FFFF00"/>
                </a:solidFill>
                <a:latin typeface="Arial"/>
                <a:cs typeface="Arial"/>
              </a:rPr>
              <a:t>RIGHT: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Number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subjects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showing </a:t>
            </a:r>
            <a:r>
              <a:rPr dirty="0" sz="1250" spc="-35" i="1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change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dirty="0" sz="1250" spc="-85" i="1">
                <a:solidFill>
                  <a:srgbClr val="FFFF00"/>
                </a:solidFill>
                <a:latin typeface="Arial"/>
                <a:cs typeface="Arial"/>
              </a:rPr>
              <a:t>MEP</a:t>
            </a:r>
            <a:r>
              <a:rPr dirty="0" sz="1250" spc="65" i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size</a:t>
            </a:r>
            <a:endParaRPr sz="1250">
              <a:latin typeface="Arial"/>
              <a:cs typeface="Arial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14592338" y="7875005"/>
            <a:ext cx="1833655" cy="293465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5063908" y="7879053"/>
            <a:ext cx="888493" cy="309657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4643003" y="7925757"/>
            <a:ext cx="1731010" cy="191135"/>
          </a:xfrm>
          <a:custGeom>
            <a:avLst/>
            <a:gdLst/>
            <a:ahLst/>
            <a:cxnLst/>
            <a:rect l="l" t="t" r="r" b="b"/>
            <a:pathLst>
              <a:path w="1731009" h="191134">
                <a:moveTo>
                  <a:pt x="0" y="0"/>
                </a:moveTo>
                <a:lnTo>
                  <a:pt x="1730470" y="0"/>
                </a:lnTo>
                <a:lnTo>
                  <a:pt x="1730470" y="190742"/>
                </a:lnTo>
                <a:lnTo>
                  <a:pt x="0" y="1907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17065547" y="7879053"/>
            <a:ext cx="1833655" cy="295489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17537117" y="7885124"/>
            <a:ext cx="888493" cy="309657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17116634" y="7931240"/>
            <a:ext cx="1731010" cy="191135"/>
          </a:xfrm>
          <a:custGeom>
            <a:avLst/>
            <a:gdLst/>
            <a:ahLst/>
            <a:cxnLst/>
            <a:rect l="l" t="t" r="r" b="b"/>
            <a:pathLst>
              <a:path w="1731009" h="191134">
                <a:moveTo>
                  <a:pt x="0" y="0"/>
                </a:moveTo>
                <a:lnTo>
                  <a:pt x="1730470" y="0"/>
                </a:lnTo>
                <a:lnTo>
                  <a:pt x="1730470" y="190741"/>
                </a:lnTo>
                <a:lnTo>
                  <a:pt x="0" y="1907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 txBox="1"/>
          <p:nvPr/>
        </p:nvSpPr>
        <p:spPr>
          <a:xfrm>
            <a:off x="14430080" y="7945284"/>
            <a:ext cx="4726940" cy="850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44220">
              <a:lnSpc>
                <a:spcPct val="100000"/>
              </a:lnSpc>
              <a:spcBef>
                <a:spcPts val="95"/>
              </a:spcBef>
              <a:tabLst>
                <a:tab pos="3217545" algn="l"/>
              </a:tabLst>
            </a:pPr>
            <a:r>
              <a:rPr dirty="0" baseline="3472" sz="1200" spc="-30">
                <a:latin typeface="Arial"/>
                <a:cs typeface="Arial"/>
              </a:rPr>
              <a:t>Time</a:t>
            </a:r>
            <a:r>
              <a:rPr dirty="0" baseline="3472" sz="1200">
                <a:latin typeface="Arial"/>
                <a:cs typeface="Arial"/>
              </a:rPr>
              <a:t> </a:t>
            </a:r>
            <a:r>
              <a:rPr dirty="0" baseline="3472" sz="1200" spc="-7">
                <a:latin typeface="Arial"/>
                <a:cs typeface="Arial"/>
              </a:rPr>
              <a:t>(minutes)	</a:t>
            </a:r>
            <a:r>
              <a:rPr dirty="0" sz="800" spc="-20">
                <a:latin typeface="Arial"/>
                <a:cs typeface="Arial"/>
              </a:rPr>
              <a:t>Time</a:t>
            </a:r>
            <a:r>
              <a:rPr dirty="0" sz="800" spc="-5">
                <a:latin typeface="Arial"/>
                <a:cs typeface="Arial"/>
              </a:rPr>
              <a:t> (minutes)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600"/>
              </a:lnSpc>
            </a:pP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Figure 7: </a:t>
            </a:r>
            <a:r>
              <a:rPr dirty="0" sz="1250" spc="-45" i="1">
                <a:solidFill>
                  <a:srgbClr val="FFFF00"/>
                </a:solidFill>
                <a:latin typeface="Arial"/>
                <a:cs typeface="Arial"/>
              </a:rPr>
              <a:t>(Set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B) </a:t>
            </a:r>
            <a:r>
              <a:rPr dirty="0" sz="1250" spc="-75" i="1">
                <a:solidFill>
                  <a:srgbClr val="FFFF00"/>
                </a:solidFill>
                <a:latin typeface="Arial"/>
                <a:cs typeface="Arial"/>
              </a:rPr>
              <a:t>LEFT: </a:t>
            </a:r>
            <a:r>
              <a:rPr dirty="0" sz="1250" spc="-20" i="1">
                <a:solidFill>
                  <a:srgbClr val="FFFF00"/>
                </a:solidFill>
                <a:latin typeface="Arial"/>
                <a:cs typeface="Arial"/>
              </a:rPr>
              <a:t>Recorded </a:t>
            </a:r>
            <a:r>
              <a:rPr dirty="0" sz="1250" spc="-85" i="1">
                <a:solidFill>
                  <a:srgbClr val="FFFF00"/>
                </a:solidFill>
                <a:latin typeface="Arial"/>
                <a:cs typeface="Arial"/>
              </a:rPr>
              <a:t>MEP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size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from </a:t>
            </a:r>
            <a:r>
              <a:rPr dirty="0" sz="1250" i="1">
                <a:solidFill>
                  <a:srgbClr val="FFFF00"/>
                </a:solidFill>
                <a:latin typeface="Arial"/>
                <a:cs typeface="Arial"/>
              </a:rPr>
              <a:t>biceps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muscles  </a:t>
            </a:r>
            <a:r>
              <a:rPr dirty="0" sz="1250" spc="-20" i="1">
                <a:solidFill>
                  <a:srgbClr val="FFFF00"/>
                </a:solidFill>
                <a:latin typeface="Arial"/>
                <a:cs typeface="Arial"/>
              </a:rPr>
              <a:t>before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(bef), </a:t>
            </a:r>
            <a:r>
              <a:rPr dirty="0" sz="1250" spc="-10" i="1">
                <a:solidFill>
                  <a:srgbClr val="FFFF00"/>
                </a:solidFill>
                <a:latin typeface="Arial"/>
                <a:cs typeface="Arial"/>
              </a:rPr>
              <a:t>during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(dur) and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after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(aft) </a:t>
            </a:r>
            <a:r>
              <a:rPr dirty="0" sz="1200" spc="-10" i="1">
                <a:solidFill>
                  <a:srgbClr val="FFFF00"/>
                </a:solidFill>
                <a:latin typeface="Arial"/>
                <a:cs typeface="Arial"/>
              </a:rPr>
              <a:t>200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startles </a:t>
            </a:r>
            <a:r>
              <a:rPr dirty="0" sz="1250" spc="55" i="1">
                <a:solidFill>
                  <a:srgbClr val="FFFF00"/>
                </a:solidFill>
                <a:latin typeface="Arial"/>
                <a:cs typeface="Arial"/>
              </a:rPr>
              <a:t>+ </a:t>
            </a:r>
            <a:r>
              <a:rPr dirty="0" sz="1250" spc="-85" i="1">
                <a:solidFill>
                  <a:srgbClr val="FFFF00"/>
                </a:solidFill>
                <a:latin typeface="Arial"/>
                <a:cs typeface="Arial"/>
              </a:rPr>
              <a:t>TMS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pairs.  </a:t>
            </a:r>
            <a:r>
              <a:rPr dirty="0" sz="1250" spc="-60" i="1">
                <a:solidFill>
                  <a:srgbClr val="FFFF00"/>
                </a:solidFill>
                <a:latin typeface="Arial"/>
                <a:cs typeface="Arial"/>
              </a:rPr>
              <a:t>RIGHT: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Number </a:t>
            </a:r>
            <a:r>
              <a:rPr dirty="0" sz="1250" spc="-30" i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subjects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showing </a:t>
            </a:r>
            <a:r>
              <a:rPr dirty="0" sz="1250" spc="-35" i="1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sz="1250" spc="-15" i="1">
                <a:solidFill>
                  <a:srgbClr val="FFFF00"/>
                </a:solidFill>
                <a:latin typeface="Arial"/>
                <a:cs typeface="Arial"/>
              </a:rPr>
              <a:t>change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dirty="0" sz="1250" spc="-85" i="1">
                <a:solidFill>
                  <a:srgbClr val="FFFF00"/>
                </a:solidFill>
                <a:latin typeface="Arial"/>
                <a:cs typeface="Arial"/>
              </a:rPr>
              <a:t>MEP</a:t>
            </a:r>
            <a:r>
              <a:rPr dirty="0" sz="1250" spc="65" i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250" spc="-25" i="1">
                <a:solidFill>
                  <a:srgbClr val="FFFF00"/>
                </a:solidFill>
                <a:latin typeface="Arial"/>
                <a:cs typeface="Arial"/>
              </a:rPr>
              <a:t>size</a:t>
            </a:r>
            <a:endParaRPr sz="1250">
              <a:latin typeface="Arial"/>
              <a:cs typeface="Arial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274283" y="2598134"/>
            <a:ext cx="4931410" cy="22707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813050">
              <a:lnSpc>
                <a:spcPct val="100000"/>
              </a:lnSpc>
              <a:spcBef>
                <a:spcPts val="90"/>
              </a:spcBef>
            </a:pPr>
            <a:r>
              <a:rPr dirty="0" sz="2400" spc="-10" b="1">
                <a:solidFill>
                  <a:srgbClr val="FFCC00"/>
                </a:solidFill>
                <a:latin typeface="Times New Roman"/>
                <a:cs typeface="Times New Roman"/>
              </a:rPr>
              <a:t>Introduction</a:t>
            </a:r>
            <a:endParaRPr sz="2400">
              <a:latin typeface="Times New Roman"/>
              <a:cs typeface="Times New Roman"/>
            </a:endParaRPr>
          </a:p>
          <a:p>
            <a:pPr algn="just" marL="240029" marR="5080" indent="-227329">
              <a:lnSpc>
                <a:spcPct val="102200"/>
              </a:lnSpc>
              <a:spcBef>
                <a:spcPts val="1275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muscles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help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us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move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receive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input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from the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brain 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via motor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pathways,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movement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only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possible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 motor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pathways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intact.</a:t>
            </a:r>
            <a:endParaRPr sz="1300">
              <a:latin typeface="Arial"/>
              <a:cs typeface="Arial"/>
            </a:endParaRPr>
          </a:p>
          <a:p>
            <a:pPr algn="just" marL="240029" marR="5080" indent="-227329">
              <a:lnSpc>
                <a:spcPct val="102200"/>
              </a:lnSpc>
              <a:spcBef>
                <a:spcPts val="400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300" spc="3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stroke/spinal </a:t>
            </a:r>
            <a:r>
              <a:rPr dirty="0" sz="1300" spc="45">
                <a:solidFill>
                  <a:srgbClr val="FFFFFF"/>
                </a:solidFill>
                <a:latin typeface="Arial"/>
                <a:cs typeface="Arial"/>
              </a:rPr>
              <a:t>cord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injury, 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these motor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pathways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dirty="0" sz="1300" spc="40">
                <a:solidFill>
                  <a:srgbClr val="FFFFFF"/>
                </a:solidFill>
                <a:latin typeface="Arial"/>
                <a:cs typeface="Arial"/>
              </a:rPr>
              <a:t>damaged.</a:t>
            </a:r>
            <a:endParaRPr sz="1300">
              <a:latin typeface="Arial"/>
              <a:cs typeface="Arial"/>
            </a:endParaRPr>
          </a:p>
          <a:p>
            <a:pPr algn="just" marL="240029" marR="5080" indent="-227329">
              <a:lnSpc>
                <a:spcPct val="101600"/>
              </a:lnSpc>
              <a:spcBef>
                <a:spcPts val="405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Reticulospinal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Tract </a:t>
            </a: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(RST)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motor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pathway originating 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specific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part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brain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called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Reticular </a:t>
            </a:r>
            <a:r>
              <a:rPr dirty="0" sz="1300">
                <a:solidFill>
                  <a:srgbClr val="FFFFFF"/>
                </a:solidFill>
                <a:latin typeface="Arial"/>
                <a:cs typeface="Arial"/>
              </a:rPr>
              <a:t>Formation  </a:t>
            </a:r>
            <a:r>
              <a:rPr dirty="0" sz="1300" spc="-20">
                <a:solidFill>
                  <a:srgbClr val="FFFFFF"/>
                </a:solidFill>
                <a:latin typeface="Arial"/>
                <a:cs typeface="Arial"/>
              </a:rPr>
              <a:t>(RF).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274283" y="4896612"/>
            <a:ext cx="4931410" cy="8350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40029" marR="5080" indent="-227329">
              <a:lnSpc>
                <a:spcPct val="102200"/>
              </a:lnSpc>
              <a:spcBef>
                <a:spcPts val="90"/>
              </a:spcBef>
              <a:buClr>
                <a:srgbClr val="FFCC00"/>
              </a:buClr>
              <a:buFont typeface="Wingdings"/>
              <a:buChar char=""/>
              <a:tabLst>
                <a:tab pos="240665" algn="l"/>
              </a:tabLst>
            </a:pP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It’s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previously known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loud</a:t>
            </a:r>
            <a:r>
              <a:rPr dirty="0" sz="1300" spc="4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startling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sounds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can 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specifically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activate</a:t>
            </a:r>
            <a:r>
              <a:rPr dirty="0" baseline="26143" sz="1275" spc="22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-55">
                <a:solidFill>
                  <a:srgbClr val="FFFFFF"/>
                </a:solidFill>
                <a:latin typeface="Arial"/>
                <a:cs typeface="Arial"/>
              </a:rPr>
              <a:t>RF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presented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50ms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before  </a:t>
            </a:r>
            <a:r>
              <a:rPr dirty="0" sz="1300" spc="-25">
                <a:solidFill>
                  <a:srgbClr val="FFFFFF"/>
                </a:solidFill>
                <a:latin typeface="Arial"/>
                <a:cs typeface="Arial"/>
              </a:rPr>
              <a:t>TMS,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suppress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brain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r>
              <a:rPr dirty="0" baseline="26143" sz="1275" spc="22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turn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suppresses  muscle</a:t>
            </a:r>
            <a:r>
              <a:rPr dirty="0" sz="13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responses.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17034868" y="5730321"/>
            <a:ext cx="1891030" cy="2035810"/>
          </a:xfrm>
          <a:custGeom>
            <a:avLst/>
            <a:gdLst/>
            <a:ahLst/>
            <a:cxnLst/>
            <a:rect l="l" t="t" r="r" b="b"/>
            <a:pathLst>
              <a:path w="1891030" h="2035809">
                <a:moveTo>
                  <a:pt x="0" y="2035316"/>
                </a:moveTo>
                <a:lnTo>
                  <a:pt x="1890925" y="2035316"/>
                </a:lnTo>
                <a:lnTo>
                  <a:pt x="1890925" y="0"/>
                </a:lnTo>
                <a:lnTo>
                  <a:pt x="0" y="0"/>
                </a:lnTo>
                <a:lnTo>
                  <a:pt x="0" y="20353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17032887" y="7743306"/>
            <a:ext cx="1894884" cy="150779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17034862" y="5728343"/>
            <a:ext cx="0" cy="2037714"/>
          </a:xfrm>
          <a:custGeom>
            <a:avLst/>
            <a:gdLst/>
            <a:ahLst/>
            <a:cxnLst/>
            <a:rect l="l" t="t" r="r" b="b"/>
            <a:pathLst>
              <a:path w="0" h="2037715">
                <a:moveTo>
                  <a:pt x="0" y="0"/>
                </a:moveTo>
                <a:lnTo>
                  <a:pt x="0" y="2037294"/>
                </a:lnTo>
              </a:path>
            </a:pathLst>
          </a:custGeom>
          <a:ln w="3951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17034868" y="7763660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6"/>
                </a:moveTo>
                <a:lnTo>
                  <a:pt x="22307" y="3956"/>
                </a:lnTo>
                <a:lnTo>
                  <a:pt x="22307" y="0"/>
                </a:lnTo>
                <a:lnTo>
                  <a:pt x="0" y="0"/>
                </a:lnTo>
                <a:lnTo>
                  <a:pt x="0" y="395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17034868" y="7627972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6"/>
                </a:moveTo>
                <a:lnTo>
                  <a:pt x="22307" y="3956"/>
                </a:lnTo>
                <a:lnTo>
                  <a:pt x="22307" y="0"/>
                </a:lnTo>
                <a:lnTo>
                  <a:pt x="0" y="0"/>
                </a:lnTo>
                <a:lnTo>
                  <a:pt x="0" y="395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17034868" y="7492284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6"/>
                </a:moveTo>
                <a:lnTo>
                  <a:pt x="22307" y="3956"/>
                </a:lnTo>
                <a:lnTo>
                  <a:pt x="22307" y="0"/>
                </a:lnTo>
                <a:lnTo>
                  <a:pt x="0" y="0"/>
                </a:lnTo>
                <a:lnTo>
                  <a:pt x="0" y="395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17034868" y="7356596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6"/>
                </a:moveTo>
                <a:lnTo>
                  <a:pt x="22307" y="3956"/>
                </a:lnTo>
                <a:lnTo>
                  <a:pt x="22307" y="0"/>
                </a:lnTo>
                <a:lnTo>
                  <a:pt x="0" y="0"/>
                </a:lnTo>
                <a:lnTo>
                  <a:pt x="0" y="395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17034868" y="7220909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6"/>
                </a:moveTo>
                <a:lnTo>
                  <a:pt x="22307" y="3956"/>
                </a:lnTo>
                <a:lnTo>
                  <a:pt x="22307" y="0"/>
                </a:lnTo>
                <a:lnTo>
                  <a:pt x="0" y="0"/>
                </a:lnTo>
                <a:lnTo>
                  <a:pt x="0" y="395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17034868" y="7085221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6"/>
                </a:moveTo>
                <a:lnTo>
                  <a:pt x="22307" y="3956"/>
                </a:lnTo>
                <a:lnTo>
                  <a:pt x="22307" y="0"/>
                </a:lnTo>
                <a:lnTo>
                  <a:pt x="0" y="0"/>
                </a:lnTo>
                <a:lnTo>
                  <a:pt x="0" y="395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17034868" y="6949533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17034868" y="6813846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17034868" y="6678158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7034868" y="6542470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16801760" y="6385499"/>
            <a:ext cx="255415" cy="647424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17034868" y="6271094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17034868" y="6135406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17034868" y="5999719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17034868" y="5864031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17034868" y="5728343"/>
            <a:ext cx="22860" cy="4445"/>
          </a:xfrm>
          <a:custGeom>
            <a:avLst/>
            <a:gdLst/>
            <a:ahLst/>
            <a:cxnLst/>
            <a:rect l="l" t="t" r="r" b="b"/>
            <a:pathLst>
              <a:path w="22859" h="4445">
                <a:moveTo>
                  <a:pt x="0" y="3955"/>
                </a:moveTo>
                <a:lnTo>
                  <a:pt x="22307" y="3955"/>
                </a:lnTo>
                <a:lnTo>
                  <a:pt x="22307" y="0"/>
                </a:lnTo>
                <a:lnTo>
                  <a:pt x="0" y="0"/>
                </a:lnTo>
                <a:lnTo>
                  <a:pt x="0" y="395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16958921" y="7742409"/>
            <a:ext cx="34925" cy="55244"/>
          </a:xfrm>
          <a:custGeom>
            <a:avLst/>
            <a:gdLst/>
            <a:ahLst/>
            <a:cxnLst/>
            <a:rect l="l" t="t" r="r" b="b"/>
            <a:pathLst>
              <a:path w="34925" h="55245">
                <a:moveTo>
                  <a:pt x="20331" y="0"/>
                </a:moveTo>
                <a:lnTo>
                  <a:pt x="13568" y="0"/>
                </a:lnTo>
                <a:lnTo>
                  <a:pt x="10338" y="1051"/>
                </a:lnTo>
                <a:lnTo>
                  <a:pt x="5194" y="5245"/>
                </a:lnTo>
                <a:lnTo>
                  <a:pt x="3255" y="8220"/>
                </a:lnTo>
                <a:lnTo>
                  <a:pt x="657" y="15950"/>
                </a:lnTo>
                <a:lnTo>
                  <a:pt x="0" y="21052"/>
                </a:lnTo>
                <a:lnTo>
                  <a:pt x="0" y="37462"/>
                </a:lnTo>
                <a:lnTo>
                  <a:pt x="1770" y="44724"/>
                </a:lnTo>
                <a:lnTo>
                  <a:pt x="8238" y="52890"/>
                </a:lnTo>
                <a:lnTo>
                  <a:pt x="12295" y="54741"/>
                </a:lnTo>
                <a:lnTo>
                  <a:pt x="21385" y="54741"/>
                </a:lnTo>
                <a:lnTo>
                  <a:pt x="24624" y="53689"/>
                </a:lnTo>
                <a:lnTo>
                  <a:pt x="29768" y="49472"/>
                </a:lnTo>
                <a:lnTo>
                  <a:pt x="29860" y="49330"/>
                </a:lnTo>
                <a:lnTo>
                  <a:pt x="14445" y="49330"/>
                </a:lnTo>
                <a:lnTo>
                  <a:pt x="11898" y="47873"/>
                </a:lnTo>
                <a:lnTo>
                  <a:pt x="7792" y="42050"/>
                </a:lnTo>
                <a:lnTo>
                  <a:pt x="6754" y="36196"/>
                </a:lnTo>
                <a:lnTo>
                  <a:pt x="6759" y="18568"/>
                </a:lnTo>
                <a:lnTo>
                  <a:pt x="7893" y="12555"/>
                </a:lnTo>
                <a:lnTo>
                  <a:pt x="10153" y="9288"/>
                </a:lnTo>
                <a:lnTo>
                  <a:pt x="11957" y="6732"/>
                </a:lnTo>
                <a:lnTo>
                  <a:pt x="14369" y="5451"/>
                </a:lnTo>
                <a:lnTo>
                  <a:pt x="29557" y="5451"/>
                </a:lnTo>
                <a:lnTo>
                  <a:pt x="28983" y="4564"/>
                </a:lnTo>
                <a:lnTo>
                  <a:pt x="27196" y="2895"/>
                </a:lnTo>
                <a:lnTo>
                  <a:pt x="22853" y="577"/>
                </a:lnTo>
                <a:lnTo>
                  <a:pt x="20331" y="0"/>
                </a:lnTo>
                <a:close/>
              </a:path>
              <a:path w="34925" h="55245">
                <a:moveTo>
                  <a:pt x="29557" y="5451"/>
                </a:moveTo>
                <a:lnTo>
                  <a:pt x="20458" y="5451"/>
                </a:lnTo>
                <a:lnTo>
                  <a:pt x="23021" y="6898"/>
                </a:lnTo>
                <a:lnTo>
                  <a:pt x="27137" y="12705"/>
                </a:lnTo>
                <a:lnTo>
                  <a:pt x="28041" y="17856"/>
                </a:lnTo>
                <a:lnTo>
                  <a:pt x="28160" y="36196"/>
                </a:lnTo>
                <a:lnTo>
                  <a:pt x="27137" y="42019"/>
                </a:lnTo>
                <a:lnTo>
                  <a:pt x="23021" y="47873"/>
                </a:lnTo>
                <a:lnTo>
                  <a:pt x="20483" y="49330"/>
                </a:lnTo>
                <a:lnTo>
                  <a:pt x="29860" y="49330"/>
                </a:lnTo>
                <a:lnTo>
                  <a:pt x="31699" y="46489"/>
                </a:lnTo>
                <a:lnTo>
                  <a:pt x="34279" y="38759"/>
                </a:lnTo>
                <a:lnTo>
                  <a:pt x="34920" y="33680"/>
                </a:lnTo>
                <a:lnTo>
                  <a:pt x="34824" y="21052"/>
                </a:lnTo>
                <a:lnTo>
                  <a:pt x="34524" y="17856"/>
                </a:lnTo>
                <a:lnTo>
                  <a:pt x="32913" y="11590"/>
                </a:lnTo>
                <a:lnTo>
                  <a:pt x="31809" y="8932"/>
                </a:lnTo>
                <a:lnTo>
                  <a:pt x="29557" y="5451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16963964" y="7606720"/>
            <a:ext cx="20320" cy="53975"/>
          </a:xfrm>
          <a:custGeom>
            <a:avLst/>
            <a:gdLst/>
            <a:ahLst/>
            <a:cxnLst/>
            <a:rect l="l" t="t" r="r" b="b"/>
            <a:pathLst>
              <a:path w="20319" h="53975">
                <a:moveTo>
                  <a:pt x="19724" y="11883"/>
                </a:moveTo>
                <a:lnTo>
                  <a:pt x="13146" y="11883"/>
                </a:lnTo>
                <a:lnTo>
                  <a:pt x="13146" y="53832"/>
                </a:lnTo>
                <a:lnTo>
                  <a:pt x="19724" y="53832"/>
                </a:lnTo>
                <a:lnTo>
                  <a:pt x="19724" y="11883"/>
                </a:lnTo>
                <a:close/>
              </a:path>
              <a:path w="20319" h="53975">
                <a:moveTo>
                  <a:pt x="19724" y="0"/>
                </a:moveTo>
                <a:lnTo>
                  <a:pt x="15491" y="0"/>
                </a:lnTo>
                <a:lnTo>
                  <a:pt x="14344" y="2318"/>
                </a:lnTo>
                <a:lnTo>
                  <a:pt x="12396" y="4708"/>
                </a:lnTo>
                <a:lnTo>
                  <a:pt x="6889" y="9628"/>
                </a:lnTo>
                <a:lnTo>
                  <a:pt x="3676" y="11725"/>
                </a:lnTo>
                <a:lnTo>
                  <a:pt x="0" y="13458"/>
                </a:lnTo>
                <a:lnTo>
                  <a:pt x="0" y="19819"/>
                </a:lnTo>
                <a:lnTo>
                  <a:pt x="13146" y="11883"/>
                </a:lnTo>
                <a:lnTo>
                  <a:pt x="19724" y="11883"/>
                </a:lnTo>
                <a:lnTo>
                  <a:pt x="19724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16958036" y="7471033"/>
            <a:ext cx="35560" cy="53975"/>
          </a:xfrm>
          <a:custGeom>
            <a:avLst/>
            <a:gdLst/>
            <a:ahLst/>
            <a:cxnLst/>
            <a:rect l="l" t="t" r="r" b="b"/>
            <a:pathLst>
              <a:path w="35559" h="53975">
                <a:moveTo>
                  <a:pt x="32105" y="5451"/>
                </a:moveTo>
                <a:lnTo>
                  <a:pt x="21529" y="5451"/>
                </a:lnTo>
                <a:lnTo>
                  <a:pt x="23957" y="6344"/>
                </a:lnTo>
                <a:lnTo>
                  <a:pt x="27685" y="9928"/>
                </a:lnTo>
                <a:lnTo>
                  <a:pt x="28612" y="12129"/>
                </a:lnTo>
                <a:lnTo>
                  <a:pt x="28612" y="17224"/>
                </a:lnTo>
                <a:lnTo>
                  <a:pt x="27592" y="19866"/>
                </a:lnTo>
                <a:lnTo>
                  <a:pt x="23469" y="25468"/>
                </a:lnTo>
                <a:lnTo>
                  <a:pt x="19564" y="29234"/>
                </a:lnTo>
                <a:lnTo>
                  <a:pt x="9993" y="37082"/>
                </a:lnTo>
                <a:lnTo>
                  <a:pt x="7125" y="39788"/>
                </a:lnTo>
                <a:lnTo>
                  <a:pt x="3162" y="44472"/>
                </a:lnTo>
                <a:lnTo>
                  <a:pt x="1711" y="46845"/>
                </a:lnTo>
                <a:lnTo>
                  <a:pt x="252" y="50722"/>
                </a:lnTo>
                <a:lnTo>
                  <a:pt x="0" y="52249"/>
                </a:lnTo>
                <a:lnTo>
                  <a:pt x="50" y="53832"/>
                </a:lnTo>
                <a:lnTo>
                  <a:pt x="35443" y="53832"/>
                </a:lnTo>
                <a:lnTo>
                  <a:pt x="35443" y="47502"/>
                </a:lnTo>
                <a:lnTo>
                  <a:pt x="9183" y="47502"/>
                </a:lnTo>
                <a:lnTo>
                  <a:pt x="9908" y="46307"/>
                </a:lnTo>
                <a:lnTo>
                  <a:pt x="10836" y="45121"/>
                </a:lnTo>
                <a:lnTo>
                  <a:pt x="13079" y="42755"/>
                </a:lnTo>
                <a:lnTo>
                  <a:pt x="15609" y="40508"/>
                </a:lnTo>
                <a:lnTo>
                  <a:pt x="24278" y="33197"/>
                </a:lnTo>
                <a:lnTo>
                  <a:pt x="27660" y="30049"/>
                </a:lnTo>
                <a:lnTo>
                  <a:pt x="31740" y="25444"/>
                </a:lnTo>
                <a:lnTo>
                  <a:pt x="33175" y="23284"/>
                </a:lnTo>
                <a:lnTo>
                  <a:pt x="34929" y="19138"/>
                </a:lnTo>
                <a:lnTo>
                  <a:pt x="35335" y="17224"/>
                </a:lnTo>
                <a:lnTo>
                  <a:pt x="35288" y="10459"/>
                </a:lnTo>
                <a:lnTo>
                  <a:pt x="33875" y="7136"/>
                </a:lnTo>
                <a:lnTo>
                  <a:pt x="32105" y="5451"/>
                </a:lnTo>
                <a:close/>
              </a:path>
              <a:path w="35559" h="53975">
                <a:moveTo>
                  <a:pt x="23814" y="0"/>
                </a:moveTo>
                <a:lnTo>
                  <a:pt x="13585" y="0"/>
                </a:lnTo>
                <a:lnTo>
                  <a:pt x="9529" y="1321"/>
                </a:lnTo>
                <a:lnTo>
                  <a:pt x="3491" y="6613"/>
                </a:lnTo>
                <a:lnTo>
                  <a:pt x="1754" y="10459"/>
                </a:lnTo>
                <a:lnTo>
                  <a:pt x="1290" y="15507"/>
                </a:lnTo>
                <a:lnTo>
                  <a:pt x="8045" y="16203"/>
                </a:lnTo>
                <a:lnTo>
                  <a:pt x="8070" y="12840"/>
                </a:lnTo>
                <a:lnTo>
                  <a:pt x="9031" y="10206"/>
                </a:lnTo>
                <a:lnTo>
                  <a:pt x="12834" y="6400"/>
                </a:lnTo>
                <a:lnTo>
                  <a:pt x="15364" y="5451"/>
                </a:lnTo>
                <a:lnTo>
                  <a:pt x="32105" y="5451"/>
                </a:lnTo>
                <a:lnTo>
                  <a:pt x="27879" y="1424"/>
                </a:lnTo>
                <a:lnTo>
                  <a:pt x="23814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16958963" y="7335346"/>
            <a:ext cx="35560" cy="55244"/>
          </a:xfrm>
          <a:custGeom>
            <a:avLst/>
            <a:gdLst/>
            <a:ahLst/>
            <a:cxnLst/>
            <a:rect l="l" t="t" r="r" b="b"/>
            <a:pathLst>
              <a:path w="35559" h="55245">
                <a:moveTo>
                  <a:pt x="6569" y="38799"/>
                </a:moveTo>
                <a:lnTo>
                  <a:pt x="0" y="39677"/>
                </a:lnTo>
                <a:lnTo>
                  <a:pt x="430" y="44139"/>
                </a:lnTo>
                <a:lnTo>
                  <a:pt x="2209" y="47771"/>
                </a:lnTo>
                <a:lnTo>
                  <a:pt x="8416" y="53380"/>
                </a:lnTo>
                <a:lnTo>
                  <a:pt x="12320" y="54781"/>
                </a:lnTo>
                <a:lnTo>
                  <a:pt x="22229" y="54781"/>
                </a:lnTo>
                <a:lnTo>
                  <a:pt x="26546" y="53151"/>
                </a:lnTo>
                <a:lnTo>
                  <a:pt x="30550" y="49330"/>
                </a:lnTo>
                <a:lnTo>
                  <a:pt x="14454" y="49330"/>
                </a:lnTo>
                <a:lnTo>
                  <a:pt x="12236" y="48507"/>
                </a:lnTo>
                <a:lnTo>
                  <a:pt x="8610" y="45215"/>
                </a:lnTo>
                <a:lnTo>
                  <a:pt x="7319" y="42534"/>
                </a:lnTo>
                <a:lnTo>
                  <a:pt x="6569" y="38799"/>
                </a:lnTo>
                <a:close/>
              </a:path>
              <a:path w="35559" h="55245">
                <a:moveTo>
                  <a:pt x="31203" y="27722"/>
                </a:moveTo>
                <a:lnTo>
                  <a:pt x="20652" y="27722"/>
                </a:lnTo>
                <a:lnTo>
                  <a:pt x="23156" y="28703"/>
                </a:lnTo>
                <a:lnTo>
                  <a:pt x="27103" y="32627"/>
                </a:lnTo>
                <a:lnTo>
                  <a:pt x="28081" y="35120"/>
                </a:lnTo>
                <a:lnTo>
                  <a:pt x="28081" y="41315"/>
                </a:lnTo>
                <a:lnTo>
                  <a:pt x="27027" y="43965"/>
                </a:lnTo>
                <a:lnTo>
                  <a:pt x="22760" y="48261"/>
                </a:lnTo>
                <a:lnTo>
                  <a:pt x="20146" y="49330"/>
                </a:lnTo>
                <a:lnTo>
                  <a:pt x="30550" y="49330"/>
                </a:lnTo>
                <a:lnTo>
                  <a:pt x="33360" y="46647"/>
                </a:lnTo>
                <a:lnTo>
                  <a:pt x="35064" y="42676"/>
                </a:lnTo>
                <a:lnTo>
                  <a:pt x="35064" y="34534"/>
                </a:lnTo>
                <a:lnTo>
                  <a:pt x="34187" y="31654"/>
                </a:lnTo>
                <a:lnTo>
                  <a:pt x="31203" y="27722"/>
                </a:lnTo>
                <a:close/>
              </a:path>
              <a:path w="35559" h="55245">
                <a:moveTo>
                  <a:pt x="13695" y="22675"/>
                </a:moveTo>
                <a:lnTo>
                  <a:pt x="12969" y="28451"/>
                </a:lnTo>
                <a:lnTo>
                  <a:pt x="14816" y="27967"/>
                </a:lnTo>
                <a:lnTo>
                  <a:pt x="16368" y="27722"/>
                </a:lnTo>
                <a:lnTo>
                  <a:pt x="31203" y="27722"/>
                </a:lnTo>
                <a:lnTo>
                  <a:pt x="30687" y="27042"/>
                </a:lnTo>
                <a:lnTo>
                  <a:pt x="28216" y="25523"/>
                </a:lnTo>
                <a:lnTo>
                  <a:pt x="25054" y="24795"/>
                </a:lnTo>
                <a:lnTo>
                  <a:pt x="27491" y="23672"/>
                </a:lnTo>
                <a:lnTo>
                  <a:pt x="28617" y="22746"/>
                </a:lnTo>
                <a:lnTo>
                  <a:pt x="14479" y="22746"/>
                </a:lnTo>
                <a:lnTo>
                  <a:pt x="13695" y="22675"/>
                </a:lnTo>
                <a:close/>
              </a:path>
              <a:path w="35559" h="55245">
                <a:moveTo>
                  <a:pt x="29514" y="5411"/>
                </a:moveTo>
                <a:lnTo>
                  <a:pt x="19496" y="5411"/>
                </a:lnTo>
                <a:lnTo>
                  <a:pt x="21613" y="6218"/>
                </a:lnTo>
                <a:lnTo>
                  <a:pt x="24860" y="9374"/>
                </a:lnTo>
                <a:lnTo>
                  <a:pt x="25678" y="11376"/>
                </a:lnTo>
                <a:lnTo>
                  <a:pt x="25678" y="16836"/>
                </a:lnTo>
                <a:lnTo>
                  <a:pt x="24556" y="19091"/>
                </a:lnTo>
                <a:lnTo>
                  <a:pt x="20078" y="22018"/>
                </a:lnTo>
                <a:lnTo>
                  <a:pt x="17557" y="22746"/>
                </a:lnTo>
                <a:lnTo>
                  <a:pt x="28617" y="22746"/>
                </a:lnTo>
                <a:lnTo>
                  <a:pt x="29329" y="22160"/>
                </a:lnTo>
                <a:lnTo>
                  <a:pt x="31817" y="18355"/>
                </a:lnTo>
                <a:lnTo>
                  <a:pt x="32433" y="16250"/>
                </a:lnTo>
                <a:lnTo>
                  <a:pt x="32399" y="11376"/>
                </a:lnTo>
                <a:lnTo>
                  <a:pt x="31783" y="9193"/>
                </a:lnTo>
                <a:lnTo>
                  <a:pt x="29514" y="5411"/>
                </a:lnTo>
                <a:close/>
              </a:path>
              <a:path w="35559" h="55245">
                <a:moveTo>
                  <a:pt x="19682" y="0"/>
                </a:moveTo>
                <a:lnTo>
                  <a:pt x="12522" y="0"/>
                </a:lnTo>
                <a:lnTo>
                  <a:pt x="8981" y="1210"/>
                </a:lnTo>
                <a:lnTo>
                  <a:pt x="3280" y="6068"/>
                </a:lnTo>
                <a:lnTo>
                  <a:pt x="1458" y="9486"/>
                </a:lnTo>
                <a:lnTo>
                  <a:pt x="649" y="13900"/>
                </a:lnTo>
                <a:lnTo>
                  <a:pt x="7227" y="15072"/>
                </a:lnTo>
                <a:lnTo>
                  <a:pt x="7716" y="11851"/>
                </a:lnTo>
                <a:lnTo>
                  <a:pt x="8790" y="9486"/>
                </a:lnTo>
                <a:lnTo>
                  <a:pt x="12219" y="6218"/>
                </a:lnTo>
                <a:lnTo>
                  <a:pt x="14352" y="5411"/>
                </a:lnTo>
                <a:lnTo>
                  <a:pt x="29514" y="5411"/>
                </a:lnTo>
                <a:lnTo>
                  <a:pt x="29177" y="4849"/>
                </a:lnTo>
                <a:lnTo>
                  <a:pt x="27297" y="3140"/>
                </a:lnTo>
                <a:lnTo>
                  <a:pt x="22380" y="632"/>
                </a:lnTo>
                <a:lnTo>
                  <a:pt x="19682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16956771" y="7199863"/>
            <a:ext cx="37465" cy="53975"/>
          </a:xfrm>
          <a:custGeom>
            <a:avLst/>
            <a:gdLst/>
            <a:ahLst/>
            <a:cxnLst/>
            <a:rect l="l" t="t" r="r" b="b"/>
            <a:pathLst>
              <a:path w="37465" h="53975">
                <a:moveTo>
                  <a:pt x="29801" y="40825"/>
                </a:moveTo>
                <a:lnTo>
                  <a:pt x="23224" y="40825"/>
                </a:lnTo>
                <a:lnTo>
                  <a:pt x="23224" y="53626"/>
                </a:lnTo>
                <a:lnTo>
                  <a:pt x="29801" y="53626"/>
                </a:lnTo>
                <a:lnTo>
                  <a:pt x="29801" y="40825"/>
                </a:lnTo>
                <a:close/>
              </a:path>
              <a:path w="37465" h="53975">
                <a:moveTo>
                  <a:pt x="29801" y="0"/>
                </a:moveTo>
                <a:lnTo>
                  <a:pt x="24438" y="0"/>
                </a:lnTo>
                <a:lnTo>
                  <a:pt x="0" y="34733"/>
                </a:lnTo>
                <a:lnTo>
                  <a:pt x="0" y="40825"/>
                </a:lnTo>
                <a:lnTo>
                  <a:pt x="37037" y="40825"/>
                </a:lnTo>
                <a:lnTo>
                  <a:pt x="37037" y="34733"/>
                </a:lnTo>
                <a:lnTo>
                  <a:pt x="6468" y="34733"/>
                </a:lnTo>
                <a:lnTo>
                  <a:pt x="23224" y="10601"/>
                </a:lnTo>
                <a:lnTo>
                  <a:pt x="29801" y="10601"/>
                </a:lnTo>
                <a:lnTo>
                  <a:pt x="29801" y="0"/>
                </a:lnTo>
                <a:close/>
              </a:path>
              <a:path w="37465" h="53975">
                <a:moveTo>
                  <a:pt x="29801" y="10601"/>
                </a:moveTo>
                <a:lnTo>
                  <a:pt x="23224" y="10601"/>
                </a:lnTo>
                <a:lnTo>
                  <a:pt x="23224" y="34733"/>
                </a:lnTo>
                <a:lnTo>
                  <a:pt x="29801" y="34733"/>
                </a:lnTo>
                <a:lnTo>
                  <a:pt x="29801" y="10601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16958921" y="7064887"/>
            <a:ext cx="35560" cy="53975"/>
          </a:xfrm>
          <a:custGeom>
            <a:avLst/>
            <a:gdLst/>
            <a:ahLst/>
            <a:cxnLst/>
            <a:rect l="l" t="t" r="r" b="b"/>
            <a:pathLst>
              <a:path w="35559" h="53975">
                <a:moveTo>
                  <a:pt x="6906" y="38293"/>
                </a:moveTo>
                <a:lnTo>
                  <a:pt x="0" y="38847"/>
                </a:lnTo>
                <a:lnTo>
                  <a:pt x="438" y="43357"/>
                </a:lnTo>
                <a:lnTo>
                  <a:pt x="2192" y="46996"/>
                </a:lnTo>
                <a:lnTo>
                  <a:pt x="5279" y="49766"/>
                </a:lnTo>
                <a:lnTo>
                  <a:pt x="8357" y="52455"/>
                </a:lnTo>
                <a:lnTo>
                  <a:pt x="12337" y="53800"/>
                </a:lnTo>
                <a:lnTo>
                  <a:pt x="23148" y="53800"/>
                </a:lnTo>
                <a:lnTo>
                  <a:pt x="27837" y="51664"/>
                </a:lnTo>
                <a:lnTo>
                  <a:pt x="30402" y="48421"/>
                </a:lnTo>
                <a:lnTo>
                  <a:pt x="14580" y="48421"/>
                </a:lnTo>
                <a:lnTo>
                  <a:pt x="12328" y="47550"/>
                </a:lnTo>
                <a:lnTo>
                  <a:pt x="10473" y="45888"/>
                </a:lnTo>
                <a:lnTo>
                  <a:pt x="8601" y="44148"/>
                </a:lnTo>
                <a:lnTo>
                  <a:pt x="7420" y="41616"/>
                </a:lnTo>
                <a:lnTo>
                  <a:pt x="6906" y="38293"/>
                </a:lnTo>
                <a:close/>
              </a:path>
              <a:path w="35559" h="53975">
                <a:moveTo>
                  <a:pt x="31633" y="23182"/>
                </a:moveTo>
                <a:lnTo>
                  <a:pt x="20508" y="23182"/>
                </a:lnTo>
                <a:lnTo>
                  <a:pt x="23266" y="24289"/>
                </a:lnTo>
                <a:lnTo>
                  <a:pt x="25366" y="26425"/>
                </a:lnTo>
                <a:lnTo>
                  <a:pt x="27482" y="28640"/>
                </a:lnTo>
                <a:lnTo>
                  <a:pt x="28528" y="31568"/>
                </a:lnTo>
                <a:lnTo>
                  <a:pt x="28419" y="39559"/>
                </a:lnTo>
                <a:lnTo>
                  <a:pt x="27440" y="42407"/>
                </a:lnTo>
                <a:lnTo>
                  <a:pt x="25239" y="44860"/>
                </a:lnTo>
                <a:lnTo>
                  <a:pt x="23055" y="47233"/>
                </a:lnTo>
                <a:lnTo>
                  <a:pt x="20373" y="48421"/>
                </a:lnTo>
                <a:lnTo>
                  <a:pt x="30402" y="48421"/>
                </a:lnTo>
                <a:lnTo>
                  <a:pt x="34094" y="43752"/>
                </a:lnTo>
                <a:lnTo>
                  <a:pt x="35511" y="39559"/>
                </a:lnTo>
                <a:lnTo>
                  <a:pt x="35511" y="29669"/>
                </a:lnTo>
                <a:lnTo>
                  <a:pt x="33908" y="25476"/>
                </a:lnTo>
                <a:lnTo>
                  <a:pt x="31633" y="23182"/>
                </a:lnTo>
                <a:close/>
              </a:path>
              <a:path w="35559" h="53975">
                <a:moveTo>
                  <a:pt x="32989" y="0"/>
                </a:moveTo>
                <a:lnTo>
                  <a:pt x="6358" y="0"/>
                </a:lnTo>
                <a:lnTo>
                  <a:pt x="1172" y="27533"/>
                </a:lnTo>
                <a:lnTo>
                  <a:pt x="7345" y="28403"/>
                </a:lnTo>
                <a:lnTo>
                  <a:pt x="8323" y="26821"/>
                </a:lnTo>
                <a:lnTo>
                  <a:pt x="9655" y="25555"/>
                </a:lnTo>
                <a:lnTo>
                  <a:pt x="13062" y="23656"/>
                </a:lnTo>
                <a:lnTo>
                  <a:pt x="14976" y="23182"/>
                </a:lnTo>
                <a:lnTo>
                  <a:pt x="31633" y="23182"/>
                </a:lnTo>
                <a:lnTo>
                  <a:pt x="29200" y="20728"/>
                </a:lnTo>
                <a:lnTo>
                  <a:pt x="8728" y="20728"/>
                </a:lnTo>
                <a:lnTo>
                  <a:pt x="11620" y="6329"/>
                </a:lnTo>
                <a:lnTo>
                  <a:pt x="32989" y="6329"/>
                </a:lnTo>
                <a:lnTo>
                  <a:pt x="32989" y="0"/>
                </a:lnTo>
                <a:close/>
              </a:path>
              <a:path w="35559" h="53975">
                <a:moveTo>
                  <a:pt x="23527" y="17406"/>
                </a:moveTo>
                <a:lnTo>
                  <a:pt x="15322" y="17406"/>
                </a:lnTo>
                <a:lnTo>
                  <a:pt x="11949" y="18513"/>
                </a:lnTo>
                <a:lnTo>
                  <a:pt x="8728" y="20728"/>
                </a:lnTo>
                <a:lnTo>
                  <a:pt x="29200" y="20728"/>
                </a:lnTo>
                <a:lnTo>
                  <a:pt x="27474" y="18988"/>
                </a:lnTo>
                <a:lnTo>
                  <a:pt x="23527" y="1740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16958626" y="6928250"/>
            <a:ext cx="35560" cy="55244"/>
          </a:xfrm>
          <a:custGeom>
            <a:avLst/>
            <a:gdLst/>
            <a:ahLst/>
            <a:cxnLst/>
            <a:rect l="l" t="t" r="r" b="b"/>
            <a:pathLst>
              <a:path w="35559" h="55245">
                <a:moveTo>
                  <a:pt x="23435" y="0"/>
                </a:moveTo>
                <a:lnTo>
                  <a:pt x="13568" y="0"/>
                </a:lnTo>
                <a:lnTo>
                  <a:pt x="9073" y="2057"/>
                </a:lnTo>
                <a:lnTo>
                  <a:pt x="1914" y="10918"/>
                </a:lnTo>
                <a:lnTo>
                  <a:pt x="0" y="18434"/>
                </a:lnTo>
                <a:lnTo>
                  <a:pt x="0" y="38056"/>
                </a:lnTo>
                <a:lnTo>
                  <a:pt x="1728" y="44702"/>
                </a:lnTo>
                <a:lnTo>
                  <a:pt x="8643" y="52772"/>
                </a:lnTo>
                <a:lnTo>
                  <a:pt x="13121" y="54749"/>
                </a:lnTo>
                <a:lnTo>
                  <a:pt x="21815" y="54749"/>
                </a:lnTo>
                <a:lnTo>
                  <a:pt x="24683" y="54038"/>
                </a:lnTo>
                <a:lnTo>
                  <a:pt x="27221" y="52455"/>
                </a:lnTo>
                <a:lnTo>
                  <a:pt x="29751" y="50952"/>
                </a:lnTo>
                <a:lnTo>
                  <a:pt x="31173" y="49369"/>
                </a:lnTo>
                <a:lnTo>
                  <a:pt x="16587" y="49369"/>
                </a:lnTo>
                <a:lnTo>
                  <a:pt x="14774" y="48815"/>
                </a:lnTo>
                <a:lnTo>
                  <a:pt x="13045" y="47708"/>
                </a:lnTo>
                <a:lnTo>
                  <a:pt x="11316" y="46679"/>
                </a:lnTo>
                <a:lnTo>
                  <a:pt x="9967" y="45097"/>
                </a:lnTo>
                <a:lnTo>
                  <a:pt x="8045" y="40903"/>
                </a:lnTo>
                <a:lnTo>
                  <a:pt x="7564" y="38767"/>
                </a:lnTo>
                <a:lnTo>
                  <a:pt x="7564" y="32992"/>
                </a:lnTo>
                <a:lnTo>
                  <a:pt x="8601" y="30223"/>
                </a:lnTo>
                <a:lnTo>
                  <a:pt x="12511" y="26188"/>
                </a:lnTo>
                <a:lnTo>
                  <a:pt x="6543" y="26188"/>
                </a:lnTo>
                <a:lnTo>
                  <a:pt x="13307" y="7200"/>
                </a:lnTo>
                <a:lnTo>
                  <a:pt x="14884" y="6013"/>
                </a:lnTo>
                <a:lnTo>
                  <a:pt x="16722" y="5459"/>
                </a:lnTo>
                <a:lnTo>
                  <a:pt x="31726" y="5459"/>
                </a:lnTo>
                <a:lnTo>
                  <a:pt x="26884" y="1186"/>
                </a:lnTo>
                <a:lnTo>
                  <a:pt x="23435" y="0"/>
                </a:lnTo>
                <a:close/>
              </a:path>
              <a:path w="35559" h="55245">
                <a:moveTo>
                  <a:pt x="31722" y="24922"/>
                </a:moveTo>
                <a:lnTo>
                  <a:pt x="21234" y="24922"/>
                </a:lnTo>
                <a:lnTo>
                  <a:pt x="23713" y="25950"/>
                </a:lnTo>
                <a:lnTo>
                  <a:pt x="27660" y="30223"/>
                </a:lnTo>
                <a:lnTo>
                  <a:pt x="28593" y="32992"/>
                </a:lnTo>
                <a:lnTo>
                  <a:pt x="28594" y="40903"/>
                </a:lnTo>
                <a:lnTo>
                  <a:pt x="27651" y="43752"/>
                </a:lnTo>
                <a:lnTo>
                  <a:pt x="25644" y="45967"/>
                </a:lnTo>
                <a:lnTo>
                  <a:pt x="23645" y="48262"/>
                </a:lnTo>
                <a:lnTo>
                  <a:pt x="21259" y="49369"/>
                </a:lnTo>
                <a:lnTo>
                  <a:pt x="31173" y="49369"/>
                </a:lnTo>
                <a:lnTo>
                  <a:pt x="31741" y="48737"/>
                </a:lnTo>
                <a:lnTo>
                  <a:pt x="34642" y="42961"/>
                </a:lnTo>
                <a:lnTo>
                  <a:pt x="35367" y="39796"/>
                </a:lnTo>
                <a:lnTo>
                  <a:pt x="35367" y="31330"/>
                </a:lnTo>
                <a:lnTo>
                  <a:pt x="33824" y="27138"/>
                </a:lnTo>
                <a:lnTo>
                  <a:pt x="31722" y="24922"/>
                </a:lnTo>
                <a:close/>
              </a:path>
              <a:path w="35559" h="55245">
                <a:moveTo>
                  <a:pt x="23932" y="19067"/>
                </a:moveTo>
                <a:lnTo>
                  <a:pt x="17042" y="19067"/>
                </a:lnTo>
                <a:lnTo>
                  <a:pt x="14639" y="19701"/>
                </a:lnTo>
                <a:lnTo>
                  <a:pt x="12354" y="20808"/>
                </a:lnTo>
                <a:lnTo>
                  <a:pt x="10060" y="21994"/>
                </a:lnTo>
                <a:lnTo>
                  <a:pt x="8129" y="23814"/>
                </a:lnTo>
                <a:lnTo>
                  <a:pt x="6543" y="26188"/>
                </a:lnTo>
                <a:lnTo>
                  <a:pt x="12511" y="26188"/>
                </a:lnTo>
                <a:lnTo>
                  <a:pt x="12742" y="25950"/>
                </a:lnTo>
                <a:lnTo>
                  <a:pt x="15263" y="24922"/>
                </a:lnTo>
                <a:lnTo>
                  <a:pt x="31722" y="24922"/>
                </a:lnTo>
                <a:lnTo>
                  <a:pt x="30669" y="23814"/>
                </a:lnTo>
                <a:lnTo>
                  <a:pt x="27660" y="20728"/>
                </a:lnTo>
                <a:lnTo>
                  <a:pt x="23932" y="19067"/>
                </a:lnTo>
                <a:close/>
              </a:path>
              <a:path w="35559" h="55245">
                <a:moveTo>
                  <a:pt x="31726" y="5459"/>
                </a:moveTo>
                <a:lnTo>
                  <a:pt x="21419" y="5459"/>
                </a:lnTo>
                <a:lnTo>
                  <a:pt x="23620" y="6409"/>
                </a:lnTo>
                <a:lnTo>
                  <a:pt x="25391" y="8228"/>
                </a:lnTo>
                <a:lnTo>
                  <a:pt x="26462" y="9415"/>
                </a:lnTo>
                <a:lnTo>
                  <a:pt x="27288" y="11314"/>
                </a:lnTo>
                <a:lnTo>
                  <a:pt x="27879" y="13925"/>
                </a:lnTo>
                <a:lnTo>
                  <a:pt x="34414" y="13371"/>
                </a:lnTo>
                <a:lnTo>
                  <a:pt x="33883" y="9177"/>
                </a:lnTo>
                <a:lnTo>
                  <a:pt x="32264" y="5934"/>
                </a:lnTo>
                <a:lnTo>
                  <a:pt x="31726" y="545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16959360" y="6793512"/>
            <a:ext cx="34925" cy="53340"/>
          </a:xfrm>
          <a:custGeom>
            <a:avLst/>
            <a:gdLst/>
            <a:ahLst/>
            <a:cxnLst/>
            <a:rect l="l" t="t" r="r" b="b"/>
            <a:pathLst>
              <a:path w="34925" h="53340">
                <a:moveTo>
                  <a:pt x="34667" y="0"/>
                </a:moveTo>
                <a:lnTo>
                  <a:pt x="0" y="0"/>
                </a:lnTo>
                <a:lnTo>
                  <a:pt x="0" y="6328"/>
                </a:lnTo>
                <a:lnTo>
                  <a:pt x="26226" y="6328"/>
                </a:lnTo>
                <a:lnTo>
                  <a:pt x="22895" y="10127"/>
                </a:lnTo>
                <a:lnTo>
                  <a:pt x="7564" y="48657"/>
                </a:lnTo>
                <a:lnTo>
                  <a:pt x="7488" y="52930"/>
                </a:lnTo>
                <a:lnTo>
                  <a:pt x="14243" y="52930"/>
                </a:lnTo>
                <a:lnTo>
                  <a:pt x="14614" y="47549"/>
                </a:lnTo>
                <a:lnTo>
                  <a:pt x="15457" y="42644"/>
                </a:lnTo>
                <a:lnTo>
                  <a:pt x="16764" y="38213"/>
                </a:lnTo>
                <a:lnTo>
                  <a:pt x="18594" y="31805"/>
                </a:lnTo>
                <a:lnTo>
                  <a:pt x="21183" y="25634"/>
                </a:lnTo>
                <a:lnTo>
                  <a:pt x="27879" y="13608"/>
                </a:lnTo>
                <a:lnTo>
                  <a:pt x="31260" y="8782"/>
                </a:lnTo>
                <a:lnTo>
                  <a:pt x="34667" y="5142"/>
                </a:lnTo>
                <a:lnTo>
                  <a:pt x="34667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16958845" y="6656875"/>
            <a:ext cx="35560" cy="55244"/>
          </a:xfrm>
          <a:custGeom>
            <a:avLst/>
            <a:gdLst/>
            <a:ahLst/>
            <a:cxnLst/>
            <a:rect l="l" t="t" r="r" b="b"/>
            <a:pathLst>
              <a:path w="35559" h="55245">
                <a:moveTo>
                  <a:pt x="22212" y="0"/>
                </a:moveTo>
                <a:lnTo>
                  <a:pt x="12885" y="0"/>
                </a:lnTo>
                <a:lnTo>
                  <a:pt x="9166" y="1344"/>
                </a:lnTo>
                <a:lnTo>
                  <a:pt x="6358" y="4034"/>
                </a:lnTo>
                <a:lnTo>
                  <a:pt x="3558" y="6645"/>
                </a:lnTo>
                <a:lnTo>
                  <a:pt x="2158" y="9968"/>
                </a:lnTo>
                <a:lnTo>
                  <a:pt x="2182" y="16535"/>
                </a:lnTo>
                <a:lnTo>
                  <a:pt x="2816" y="18671"/>
                </a:lnTo>
                <a:lnTo>
                  <a:pt x="4132" y="20491"/>
                </a:lnTo>
                <a:lnTo>
                  <a:pt x="5447" y="22390"/>
                </a:lnTo>
                <a:lnTo>
                  <a:pt x="7471" y="23814"/>
                </a:lnTo>
                <a:lnTo>
                  <a:pt x="10195" y="24763"/>
                </a:lnTo>
                <a:lnTo>
                  <a:pt x="6931" y="25633"/>
                </a:lnTo>
                <a:lnTo>
                  <a:pt x="4418" y="27216"/>
                </a:lnTo>
                <a:lnTo>
                  <a:pt x="885" y="31963"/>
                </a:lnTo>
                <a:lnTo>
                  <a:pt x="0" y="34890"/>
                </a:lnTo>
                <a:lnTo>
                  <a:pt x="33" y="43119"/>
                </a:lnTo>
                <a:lnTo>
                  <a:pt x="1627" y="46916"/>
                </a:lnTo>
                <a:lnTo>
                  <a:pt x="8104" y="53246"/>
                </a:lnTo>
                <a:lnTo>
                  <a:pt x="12362" y="54749"/>
                </a:lnTo>
                <a:lnTo>
                  <a:pt x="22929" y="54749"/>
                </a:lnTo>
                <a:lnTo>
                  <a:pt x="27187" y="53246"/>
                </a:lnTo>
                <a:lnTo>
                  <a:pt x="31181" y="49369"/>
                </a:lnTo>
                <a:lnTo>
                  <a:pt x="15702" y="49369"/>
                </a:lnTo>
                <a:lnTo>
                  <a:pt x="13813" y="48894"/>
                </a:lnTo>
                <a:lnTo>
                  <a:pt x="10313" y="46995"/>
                </a:lnTo>
                <a:lnTo>
                  <a:pt x="8981" y="45571"/>
                </a:lnTo>
                <a:lnTo>
                  <a:pt x="7201" y="42090"/>
                </a:lnTo>
                <a:lnTo>
                  <a:pt x="6763" y="40270"/>
                </a:lnTo>
                <a:lnTo>
                  <a:pt x="6795" y="35207"/>
                </a:lnTo>
                <a:lnTo>
                  <a:pt x="7783" y="32754"/>
                </a:lnTo>
                <a:lnTo>
                  <a:pt x="11839" y="28640"/>
                </a:lnTo>
                <a:lnTo>
                  <a:pt x="14411" y="27611"/>
                </a:lnTo>
                <a:lnTo>
                  <a:pt x="30999" y="27611"/>
                </a:lnTo>
                <a:lnTo>
                  <a:pt x="28494" y="25871"/>
                </a:lnTo>
                <a:lnTo>
                  <a:pt x="25206" y="24763"/>
                </a:lnTo>
                <a:lnTo>
                  <a:pt x="27862" y="23814"/>
                </a:lnTo>
                <a:lnTo>
                  <a:pt x="29844" y="22390"/>
                </a:lnTo>
                <a:lnTo>
                  <a:pt x="29952" y="22231"/>
                </a:lnTo>
                <a:lnTo>
                  <a:pt x="15078" y="22231"/>
                </a:lnTo>
                <a:lnTo>
                  <a:pt x="12961" y="21440"/>
                </a:lnTo>
                <a:lnTo>
                  <a:pt x="9689" y="18275"/>
                </a:lnTo>
                <a:lnTo>
                  <a:pt x="8939" y="16298"/>
                </a:lnTo>
                <a:lnTo>
                  <a:pt x="8879" y="11392"/>
                </a:lnTo>
                <a:lnTo>
                  <a:pt x="9706" y="9493"/>
                </a:lnTo>
                <a:lnTo>
                  <a:pt x="11367" y="7832"/>
                </a:lnTo>
                <a:lnTo>
                  <a:pt x="13020" y="6249"/>
                </a:lnTo>
                <a:lnTo>
                  <a:pt x="15103" y="5458"/>
                </a:lnTo>
                <a:lnTo>
                  <a:pt x="30248" y="5458"/>
                </a:lnTo>
                <a:lnTo>
                  <a:pt x="25973" y="1423"/>
                </a:lnTo>
                <a:lnTo>
                  <a:pt x="22212" y="0"/>
                </a:lnTo>
                <a:close/>
              </a:path>
              <a:path w="35559" h="55245">
                <a:moveTo>
                  <a:pt x="30999" y="27611"/>
                </a:moveTo>
                <a:lnTo>
                  <a:pt x="20669" y="27611"/>
                </a:lnTo>
                <a:lnTo>
                  <a:pt x="23300" y="28640"/>
                </a:lnTo>
                <a:lnTo>
                  <a:pt x="25416" y="30776"/>
                </a:lnTo>
                <a:lnTo>
                  <a:pt x="27516" y="32833"/>
                </a:lnTo>
                <a:lnTo>
                  <a:pt x="28475" y="35207"/>
                </a:lnTo>
                <a:lnTo>
                  <a:pt x="28570" y="41694"/>
                </a:lnTo>
                <a:lnTo>
                  <a:pt x="27550" y="44305"/>
                </a:lnTo>
                <a:lnTo>
                  <a:pt x="24845" y="46995"/>
                </a:lnTo>
                <a:lnTo>
                  <a:pt x="23451" y="48340"/>
                </a:lnTo>
                <a:lnTo>
                  <a:pt x="20863" y="49369"/>
                </a:lnTo>
                <a:lnTo>
                  <a:pt x="31181" y="49369"/>
                </a:lnTo>
                <a:lnTo>
                  <a:pt x="33672" y="46995"/>
                </a:lnTo>
                <a:lnTo>
                  <a:pt x="35291" y="43119"/>
                </a:lnTo>
                <a:lnTo>
                  <a:pt x="35196" y="34890"/>
                </a:lnTo>
                <a:lnTo>
                  <a:pt x="34431" y="32358"/>
                </a:lnTo>
                <a:lnTo>
                  <a:pt x="30999" y="27611"/>
                </a:lnTo>
                <a:close/>
              </a:path>
              <a:path w="35559" h="55245">
                <a:moveTo>
                  <a:pt x="30248" y="5458"/>
                </a:moveTo>
                <a:lnTo>
                  <a:pt x="20095" y="5458"/>
                </a:lnTo>
                <a:lnTo>
                  <a:pt x="22170" y="6249"/>
                </a:lnTo>
                <a:lnTo>
                  <a:pt x="25509" y="9573"/>
                </a:lnTo>
                <a:lnTo>
                  <a:pt x="26277" y="11392"/>
                </a:lnTo>
                <a:lnTo>
                  <a:pt x="26247" y="16535"/>
                </a:lnTo>
                <a:lnTo>
                  <a:pt x="25534" y="18275"/>
                </a:lnTo>
                <a:lnTo>
                  <a:pt x="22288" y="21440"/>
                </a:lnTo>
                <a:lnTo>
                  <a:pt x="20222" y="22231"/>
                </a:lnTo>
                <a:lnTo>
                  <a:pt x="29952" y="22231"/>
                </a:lnTo>
                <a:lnTo>
                  <a:pt x="31142" y="20491"/>
                </a:lnTo>
                <a:lnTo>
                  <a:pt x="32449" y="18671"/>
                </a:lnTo>
                <a:lnTo>
                  <a:pt x="33107" y="16535"/>
                </a:lnTo>
                <a:lnTo>
                  <a:pt x="33039" y="9968"/>
                </a:lnTo>
                <a:lnTo>
                  <a:pt x="31674" y="6803"/>
                </a:lnTo>
                <a:lnTo>
                  <a:pt x="30248" y="54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16958921" y="6521187"/>
            <a:ext cx="35560" cy="55244"/>
          </a:xfrm>
          <a:custGeom>
            <a:avLst/>
            <a:gdLst/>
            <a:ahLst/>
            <a:cxnLst/>
            <a:rect l="l" t="t" r="r" b="b"/>
            <a:pathLst>
              <a:path w="35559" h="55245">
                <a:moveTo>
                  <a:pt x="7311" y="40903"/>
                </a:moveTo>
                <a:lnTo>
                  <a:pt x="986" y="41457"/>
                </a:lnTo>
                <a:lnTo>
                  <a:pt x="1526" y="45651"/>
                </a:lnTo>
                <a:lnTo>
                  <a:pt x="3120" y="48974"/>
                </a:lnTo>
                <a:lnTo>
                  <a:pt x="5776" y="51268"/>
                </a:lnTo>
                <a:lnTo>
                  <a:pt x="8424" y="53642"/>
                </a:lnTo>
                <a:lnTo>
                  <a:pt x="11848" y="54749"/>
                </a:lnTo>
                <a:lnTo>
                  <a:pt x="19986" y="54749"/>
                </a:lnTo>
                <a:lnTo>
                  <a:pt x="23426" y="53721"/>
                </a:lnTo>
                <a:lnTo>
                  <a:pt x="29287" y="49449"/>
                </a:lnTo>
                <a:lnTo>
                  <a:pt x="13821" y="49369"/>
                </a:lnTo>
                <a:lnTo>
                  <a:pt x="11881" y="48657"/>
                </a:lnTo>
                <a:lnTo>
                  <a:pt x="10372" y="47392"/>
                </a:lnTo>
                <a:lnTo>
                  <a:pt x="8863" y="46047"/>
                </a:lnTo>
                <a:lnTo>
                  <a:pt x="7851" y="43831"/>
                </a:lnTo>
                <a:lnTo>
                  <a:pt x="7311" y="40903"/>
                </a:lnTo>
                <a:close/>
              </a:path>
              <a:path w="35559" h="55245">
                <a:moveTo>
                  <a:pt x="35215" y="28640"/>
                </a:moveTo>
                <a:lnTo>
                  <a:pt x="28638" y="28640"/>
                </a:lnTo>
                <a:lnTo>
                  <a:pt x="28554" y="33704"/>
                </a:lnTo>
                <a:lnTo>
                  <a:pt x="28390" y="35049"/>
                </a:lnTo>
                <a:lnTo>
                  <a:pt x="28271" y="35682"/>
                </a:lnTo>
                <a:lnTo>
                  <a:pt x="27035" y="40587"/>
                </a:lnTo>
                <a:lnTo>
                  <a:pt x="26217" y="42723"/>
                </a:lnTo>
                <a:lnTo>
                  <a:pt x="25239" y="44227"/>
                </a:lnTo>
                <a:lnTo>
                  <a:pt x="24269" y="45809"/>
                </a:lnTo>
                <a:lnTo>
                  <a:pt x="23021" y="47075"/>
                </a:lnTo>
                <a:lnTo>
                  <a:pt x="21495" y="47946"/>
                </a:lnTo>
                <a:lnTo>
                  <a:pt x="19977" y="48894"/>
                </a:lnTo>
                <a:lnTo>
                  <a:pt x="18206" y="49369"/>
                </a:lnTo>
                <a:lnTo>
                  <a:pt x="29344" y="49369"/>
                </a:lnTo>
                <a:lnTo>
                  <a:pt x="31505" y="46363"/>
                </a:lnTo>
                <a:lnTo>
                  <a:pt x="34473" y="38293"/>
                </a:lnTo>
                <a:lnTo>
                  <a:pt x="35097" y="33704"/>
                </a:lnTo>
                <a:lnTo>
                  <a:pt x="35215" y="28640"/>
                </a:lnTo>
                <a:close/>
              </a:path>
              <a:path w="35559" h="55245">
                <a:moveTo>
                  <a:pt x="20323" y="0"/>
                </a:moveTo>
                <a:lnTo>
                  <a:pt x="12016" y="0"/>
                </a:lnTo>
                <a:lnTo>
                  <a:pt x="8002" y="1661"/>
                </a:lnTo>
                <a:lnTo>
                  <a:pt x="1602" y="8307"/>
                </a:lnTo>
                <a:lnTo>
                  <a:pt x="0" y="12659"/>
                </a:lnTo>
                <a:lnTo>
                  <a:pt x="0" y="23419"/>
                </a:lnTo>
                <a:lnTo>
                  <a:pt x="1534" y="27612"/>
                </a:lnTo>
                <a:lnTo>
                  <a:pt x="7673" y="34100"/>
                </a:lnTo>
                <a:lnTo>
                  <a:pt x="11426" y="35682"/>
                </a:lnTo>
                <a:lnTo>
                  <a:pt x="18510" y="35682"/>
                </a:lnTo>
                <a:lnTo>
                  <a:pt x="20972" y="35049"/>
                </a:lnTo>
                <a:lnTo>
                  <a:pt x="23249" y="33704"/>
                </a:lnTo>
                <a:lnTo>
                  <a:pt x="25526" y="32438"/>
                </a:lnTo>
                <a:lnTo>
                  <a:pt x="27331" y="30698"/>
                </a:lnTo>
                <a:lnTo>
                  <a:pt x="27834" y="29906"/>
                </a:lnTo>
                <a:lnTo>
                  <a:pt x="14445" y="29906"/>
                </a:lnTo>
                <a:lnTo>
                  <a:pt x="11898" y="28799"/>
                </a:lnTo>
                <a:lnTo>
                  <a:pt x="7792" y="24527"/>
                </a:lnTo>
                <a:lnTo>
                  <a:pt x="6754" y="21757"/>
                </a:lnTo>
                <a:lnTo>
                  <a:pt x="6838" y="14320"/>
                </a:lnTo>
                <a:lnTo>
                  <a:pt x="7851" y="11472"/>
                </a:lnTo>
                <a:lnTo>
                  <a:pt x="10009" y="9099"/>
                </a:lnTo>
                <a:lnTo>
                  <a:pt x="12177" y="6645"/>
                </a:lnTo>
                <a:lnTo>
                  <a:pt x="14723" y="5459"/>
                </a:lnTo>
                <a:lnTo>
                  <a:pt x="29859" y="5459"/>
                </a:lnTo>
                <a:lnTo>
                  <a:pt x="29279" y="4746"/>
                </a:lnTo>
                <a:lnTo>
                  <a:pt x="23511" y="949"/>
                </a:lnTo>
                <a:lnTo>
                  <a:pt x="20323" y="0"/>
                </a:lnTo>
                <a:close/>
              </a:path>
              <a:path w="35559" h="55245">
                <a:moveTo>
                  <a:pt x="29859" y="5459"/>
                </a:moveTo>
                <a:lnTo>
                  <a:pt x="20466" y="5459"/>
                </a:lnTo>
                <a:lnTo>
                  <a:pt x="22886" y="6566"/>
                </a:lnTo>
                <a:lnTo>
                  <a:pt x="26901" y="10997"/>
                </a:lnTo>
                <a:lnTo>
                  <a:pt x="27912" y="14003"/>
                </a:lnTo>
                <a:lnTo>
                  <a:pt x="27860" y="21757"/>
                </a:lnTo>
                <a:lnTo>
                  <a:pt x="26934" y="24527"/>
                </a:lnTo>
                <a:lnTo>
                  <a:pt x="23005" y="28799"/>
                </a:lnTo>
                <a:lnTo>
                  <a:pt x="20508" y="29906"/>
                </a:lnTo>
                <a:lnTo>
                  <a:pt x="27834" y="29906"/>
                </a:lnTo>
                <a:lnTo>
                  <a:pt x="28638" y="28640"/>
                </a:lnTo>
                <a:lnTo>
                  <a:pt x="35215" y="28640"/>
                </a:lnTo>
                <a:lnTo>
                  <a:pt x="35215" y="19383"/>
                </a:lnTo>
                <a:lnTo>
                  <a:pt x="34465" y="14320"/>
                </a:lnTo>
                <a:lnTo>
                  <a:pt x="32972" y="10839"/>
                </a:lnTo>
                <a:lnTo>
                  <a:pt x="31471" y="7436"/>
                </a:lnTo>
                <a:lnTo>
                  <a:pt x="29859" y="545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16922466" y="6249812"/>
            <a:ext cx="62865" cy="53975"/>
          </a:xfrm>
          <a:custGeom>
            <a:avLst/>
            <a:gdLst/>
            <a:ahLst/>
            <a:cxnLst/>
            <a:rect l="l" t="t" r="r" b="b"/>
            <a:pathLst>
              <a:path w="62865" h="53975">
                <a:moveTo>
                  <a:pt x="19733" y="11946"/>
                </a:moveTo>
                <a:lnTo>
                  <a:pt x="13155" y="11946"/>
                </a:lnTo>
                <a:lnTo>
                  <a:pt x="13155" y="53878"/>
                </a:lnTo>
                <a:lnTo>
                  <a:pt x="19733" y="53878"/>
                </a:lnTo>
                <a:lnTo>
                  <a:pt x="19733" y="11946"/>
                </a:lnTo>
                <a:close/>
              </a:path>
              <a:path w="62865" h="53975">
                <a:moveTo>
                  <a:pt x="19733" y="0"/>
                </a:moveTo>
                <a:lnTo>
                  <a:pt x="15491" y="0"/>
                </a:lnTo>
                <a:lnTo>
                  <a:pt x="14344" y="2373"/>
                </a:lnTo>
                <a:lnTo>
                  <a:pt x="12404" y="4746"/>
                </a:lnTo>
                <a:lnTo>
                  <a:pt x="6898" y="9652"/>
                </a:lnTo>
                <a:lnTo>
                  <a:pt x="3676" y="11788"/>
                </a:lnTo>
                <a:lnTo>
                  <a:pt x="0" y="13528"/>
                </a:lnTo>
                <a:lnTo>
                  <a:pt x="0" y="19858"/>
                </a:lnTo>
                <a:lnTo>
                  <a:pt x="13155" y="11946"/>
                </a:lnTo>
                <a:lnTo>
                  <a:pt x="19733" y="11946"/>
                </a:lnTo>
                <a:lnTo>
                  <a:pt x="19733" y="0"/>
                </a:lnTo>
                <a:close/>
              </a:path>
              <a:path w="62865" h="53975">
                <a:moveTo>
                  <a:pt x="62580" y="11946"/>
                </a:moveTo>
                <a:lnTo>
                  <a:pt x="56011" y="11946"/>
                </a:lnTo>
                <a:lnTo>
                  <a:pt x="56011" y="53878"/>
                </a:lnTo>
                <a:lnTo>
                  <a:pt x="62580" y="53878"/>
                </a:lnTo>
                <a:lnTo>
                  <a:pt x="62580" y="11946"/>
                </a:lnTo>
                <a:close/>
              </a:path>
              <a:path w="62865" h="53975">
                <a:moveTo>
                  <a:pt x="62580" y="0"/>
                </a:moveTo>
                <a:lnTo>
                  <a:pt x="58347" y="0"/>
                </a:lnTo>
                <a:lnTo>
                  <a:pt x="57200" y="2373"/>
                </a:lnTo>
                <a:lnTo>
                  <a:pt x="55252" y="4746"/>
                </a:lnTo>
                <a:lnTo>
                  <a:pt x="49745" y="9652"/>
                </a:lnTo>
                <a:lnTo>
                  <a:pt x="46532" y="11788"/>
                </a:lnTo>
                <a:lnTo>
                  <a:pt x="42856" y="13528"/>
                </a:lnTo>
                <a:lnTo>
                  <a:pt x="42856" y="19858"/>
                </a:lnTo>
                <a:lnTo>
                  <a:pt x="56011" y="11946"/>
                </a:lnTo>
                <a:lnTo>
                  <a:pt x="62580" y="11946"/>
                </a:lnTo>
                <a:lnTo>
                  <a:pt x="6258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16922466" y="6114124"/>
            <a:ext cx="72390" cy="53975"/>
          </a:xfrm>
          <a:custGeom>
            <a:avLst/>
            <a:gdLst/>
            <a:ahLst/>
            <a:cxnLst/>
            <a:rect l="l" t="t" r="r" b="b"/>
            <a:pathLst>
              <a:path w="72390" h="53975">
                <a:moveTo>
                  <a:pt x="19733" y="11946"/>
                </a:moveTo>
                <a:lnTo>
                  <a:pt x="13155" y="11946"/>
                </a:lnTo>
                <a:lnTo>
                  <a:pt x="13155" y="53879"/>
                </a:lnTo>
                <a:lnTo>
                  <a:pt x="19733" y="53879"/>
                </a:lnTo>
                <a:lnTo>
                  <a:pt x="19733" y="11946"/>
                </a:lnTo>
                <a:close/>
              </a:path>
              <a:path w="72390" h="53975">
                <a:moveTo>
                  <a:pt x="19733" y="0"/>
                </a:moveTo>
                <a:lnTo>
                  <a:pt x="15491" y="0"/>
                </a:lnTo>
                <a:lnTo>
                  <a:pt x="14344" y="2373"/>
                </a:lnTo>
                <a:lnTo>
                  <a:pt x="12404" y="4746"/>
                </a:lnTo>
                <a:lnTo>
                  <a:pt x="6898" y="9652"/>
                </a:lnTo>
                <a:lnTo>
                  <a:pt x="3676" y="11789"/>
                </a:lnTo>
                <a:lnTo>
                  <a:pt x="0" y="13529"/>
                </a:lnTo>
                <a:lnTo>
                  <a:pt x="0" y="19858"/>
                </a:lnTo>
                <a:lnTo>
                  <a:pt x="13155" y="11946"/>
                </a:lnTo>
                <a:lnTo>
                  <a:pt x="19733" y="11946"/>
                </a:lnTo>
                <a:lnTo>
                  <a:pt x="19733" y="0"/>
                </a:lnTo>
                <a:close/>
              </a:path>
              <a:path w="72390" h="53975">
                <a:moveTo>
                  <a:pt x="69022" y="5459"/>
                </a:moveTo>
                <a:lnTo>
                  <a:pt x="58457" y="5459"/>
                </a:lnTo>
                <a:lnTo>
                  <a:pt x="60885" y="6409"/>
                </a:lnTo>
                <a:lnTo>
                  <a:pt x="62749" y="8149"/>
                </a:lnTo>
                <a:lnTo>
                  <a:pt x="64604" y="9969"/>
                </a:lnTo>
                <a:lnTo>
                  <a:pt x="65540" y="12184"/>
                </a:lnTo>
                <a:lnTo>
                  <a:pt x="65540" y="17247"/>
                </a:lnTo>
                <a:lnTo>
                  <a:pt x="46920" y="37106"/>
                </a:lnTo>
                <a:lnTo>
                  <a:pt x="44053" y="39796"/>
                </a:lnTo>
                <a:lnTo>
                  <a:pt x="42071" y="42170"/>
                </a:lnTo>
                <a:lnTo>
                  <a:pt x="40081" y="44464"/>
                </a:lnTo>
                <a:lnTo>
                  <a:pt x="38639" y="46917"/>
                </a:lnTo>
                <a:lnTo>
                  <a:pt x="37180" y="50794"/>
                </a:lnTo>
                <a:lnTo>
                  <a:pt x="36927" y="52297"/>
                </a:lnTo>
                <a:lnTo>
                  <a:pt x="36978" y="53879"/>
                </a:lnTo>
                <a:lnTo>
                  <a:pt x="72379" y="53879"/>
                </a:lnTo>
                <a:lnTo>
                  <a:pt x="72379" y="47549"/>
                </a:lnTo>
                <a:lnTo>
                  <a:pt x="46102" y="47549"/>
                </a:lnTo>
                <a:lnTo>
                  <a:pt x="46836" y="46363"/>
                </a:lnTo>
                <a:lnTo>
                  <a:pt x="47764" y="45176"/>
                </a:lnTo>
                <a:lnTo>
                  <a:pt x="49998" y="42803"/>
                </a:lnTo>
                <a:lnTo>
                  <a:pt x="52537" y="40508"/>
                </a:lnTo>
                <a:lnTo>
                  <a:pt x="61206" y="33229"/>
                </a:lnTo>
                <a:lnTo>
                  <a:pt x="64579" y="30065"/>
                </a:lnTo>
                <a:lnTo>
                  <a:pt x="72262" y="17247"/>
                </a:lnTo>
                <a:lnTo>
                  <a:pt x="72227" y="10522"/>
                </a:lnTo>
                <a:lnTo>
                  <a:pt x="70802" y="7200"/>
                </a:lnTo>
                <a:lnTo>
                  <a:pt x="69022" y="5459"/>
                </a:lnTo>
                <a:close/>
              </a:path>
              <a:path w="72390" h="53975">
                <a:moveTo>
                  <a:pt x="60742" y="0"/>
                </a:moveTo>
                <a:lnTo>
                  <a:pt x="50513" y="0"/>
                </a:lnTo>
                <a:lnTo>
                  <a:pt x="46456" y="1345"/>
                </a:lnTo>
                <a:lnTo>
                  <a:pt x="43438" y="4035"/>
                </a:lnTo>
                <a:lnTo>
                  <a:pt x="40419" y="6645"/>
                </a:lnTo>
                <a:lnTo>
                  <a:pt x="38673" y="10522"/>
                </a:lnTo>
                <a:lnTo>
                  <a:pt x="38218" y="15507"/>
                </a:lnTo>
                <a:lnTo>
                  <a:pt x="44972" y="16219"/>
                </a:lnTo>
                <a:lnTo>
                  <a:pt x="44998" y="12896"/>
                </a:lnTo>
                <a:lnTo>
                  <a:pt x="45959" y="10206"/>
                </a:lnTo>
                <a:lnTo>
                  <a:pt x="49754" y="6409"/>
                </a:lnTo>
                <a:lnTo>
                  <a:pt x="52292" y="5459"/>
                </a:lnTo>
                <a:lnTo>
                  <a:pt x="69022" y="5459"/>
                </a:lnTo>
                <a:lnTo>
                  <a:pt x="67809" y="4272"/>
                </a:lnTo>
                <a:lnTo>
                  <a:pt x="64815" y="1424"/>
                </a:lnTo>
                <a:lnTo>
                  <a:pt x="60742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16922466" y="5978436"/>
            <a:ext cx="73025" cy="55244"/>
          </a:xfrm>
          <a:custGeom>
            <a:avLst/>
            <a:gdLst/>
            <a:ahLst/>
            <a:cxnLst/>
            <a:rect l="l" t="t" r="r" b="b"/>
            <a:pathLst>
              <a:path w="73025" h="55245">
                <a:moveTo>
                  <a:pt x="19733" y="11946"/>
                </a:moveTo>
                <a:lnTo>
                  <a:pt x="13155" y="11946"/>
                </a:lnTo>
                <a:lnTo>
                  <a:pt x="13155" y="53879"/>
                </a:lnTo>
                <a:lnTo>
                  <a:pt x="19733" y="53879"/>
                </a:lnTo>
                <a:lnTo>
                  <a:pt x="19733" y="11946"/>
                </a:lnTo>
                <a:close/>
              </a:path>
              <a:path w="73025" h="55245">
                <a:moveTo>
                  <a:pt x="19733" y="0"/>
                </a:moveTo>
                <a:lnTo>
                  <a:pt x="15491" y="0"/>
                </a:lnTo>
                <a:lnTo>
                  <a:pt x="14344" y="2373"/>
                </a:lnTo>
                <a:lnTo>
                  <a:pt x="12404" y="4746"/>
                </a:lnTo>
                <a:lnTo>
                  <a:pt x="6898" y="9652"/>
                </a:lnTo>
                <a:lnTo>
                  <a:pt x="3676" y="11788"/>
                </a:lnTo>
                <a:lnTo>
                  <a:pt x="0" y="13528"/>
                </a:lnTo>
                <a:lnTo>
                  <a:pt x="0" y="19858"/>
                </a:lnTo>
                <a:lnTo>
                  <a:pt x="13155" y="11946"/>
                </a:lnTo>
                <a:lnTo>
                  <a:pt x="19733" y="11946"/>
                </a:lnTo>
                <a:lnTo>
                  <a:pt x="19733" y="0"/>
                </a:lnTo>
                <a:close/>
              </a:path>
              <a:path w="73025" h="55245">
                <a:moveTo>
                  <a:pt x="44433" y="38847"/>
                </a:moveTo>
                <a:lnTo>
                  <a:pt x="37855" y="39717"/>
                </a:lnTo>
                <a:lnTo>
                  <a:pt x="38285" y="44148"/>
                </a:lnTo>
                <a:lnTo>
                  <a:pt x="40056" y="47787"/>
                </a:lnTo>
                <a:lnTo>
                  <a:pt x="43168" y="50635"/>
                </a:lnTo>
                <a:lnTo>
                  <a:pt x="46271" y="53404"/>
                </a:lnTo>
                <a:lnTo>
                  <a:pt x="50175" y="54829"/>
                </a:lnTo>
                <a:lnTo>
                  <a:pt x="60084" y="54829"/>
                </a:lnTo>
                <a:lnTo>
                  <a:pt x="64393" y="53167"/>
                </a:lnTo>
                <a:lnTo>
                  <a:pt x="68387" y="49369"/>
                </a:lnTo>
                <a:lnTo>
                  <a:pt x="52301" y="49369"/>
                </a:lnTo>
                <a:lnTo>
                  <a:pt x="50100" y="48578"/>
                </a:lnTo>
                <a:lnTo>
                  <a:pt x="46465" y="45255"/>
                </a:lnTo>
                <a:lnTo>
                  <a:pt x="45183" y="42565"/>
                </a:lnTo>
                <a:lnTo>
                  <a:pt x="44433" y="38847"/>
                </a:lnTo>
                <a:close/>
              </a:path>
              <a:path w="73025" h="55245">
                <a:moveTo>
                  <a:pt x="69078" y="27770"/>
                </a:moveTo>
                <a:lnTo>
                  <a:pt x="58507" y="27770"/>
                </a:lnTo>
                <a:lnTo>
                  <a:pt x="61012" y="28720"/>
                </a:lnTo>
                <a:lnTo>
                  <a:pt x="64950" y="32675"/>
                </a:lnTo>
                <a:lnTo>
                  <a:pt x="65945" y="35128"/>
                </a:lnTo>
                <a:lnTo>
                  <a:pt x="65945" y="41378"/>
                </a:lnTo>
                <a:lnTo>
                  <a:pt x="64874" y="43989"/>
                </a:lnTo>
                <a:lnTo>
                  <a:pt x="60615" y="48261"/>
                </a:lnTo>
                <a:lnTo>
                  <a:pt x="58010" y="49369"/>
                </a:lnTo>
                <a:lnTo>
                  <a:pt x="68387" y="49369"/>
                </a:lnTo>
                <a:lnTo>
                  <a:pt x="71216" y="46679"/>
                </a:lnTo>
                <a:lnTo>
                  <a:pt x="72919" y="42723"/>
                </a:lnTo>
                <a:lnTo>
                  <a:pt x="72919" y="34575"/>
                </a:lnTo>
                <a:lnTo>
                  <a:pt x="72042" y="31647"/>
                </a:lnTo>
                <a:lnTo>
                  <a:pt x="69078" y="27770"/>
                </a:lnTo>
                <a:close/>
              </a:path>
              <a:path w="73025" h="55245">
                <a:moveTo>
                  <a:pt x="67372" y="5459"/>
                </a:moveTo>
                <a:lnTo>
                  <a:pt x="57343" y="5459"/>
                </a:lnTo>
                <a:lnTo>
                  <a:pt x="59452" y="6250"/>
                </a:lnTo>
                <a:lnTo>
                  <a:pt x="62715" y="9415"/>
                </a:lnTo>
                <a:lnTo>
                  <a:pt x="63533" y="11392"/>
                </a:lnTo>
                <a:lnTo>
                  <a:pt x="63533" y="16852"/>
                </a:lnTo>
                <a:lnTo>
                  <a:pt x="62412" y="19146"/>
                </a:lnTo>
                <a:lnTo>
                  <a:pt x="60168" y="20570"/>
                </a:lnTo>
                <a:lnTo>
                  <a:pt x="57925" y="22074"/>
                </a:lnTo>
                <a:lnTo>
                  <a:pt x="55404" y="22785"/>
                </a:lnTo>
                <a:lnTo>
                  <a:pt x="51540" y="22785"/>
                </a:lnTo>
                <a:lnTo>
                  <a:pt x="50816" y="28482"/>
                </a:lnTo>
                <a:lnTo>
                  <a:pt x="52672" y="28007"/>
                </a:lnTo>
                <a:lnTo>
                  <a:pt x="54215" y="27770"/>
                </a:lnTo>
                <a:lnTo>
                  <a:pt x="69078" y="27770"/>
                </a:lnTo>
                <a:lnTo>
                  <a:pt x="68534" y="27058"/>
                </a:lnTo>
                <a:lnTo>
                  <a:pt x="66080" y="25555"/>
                </a:lnTo>
                <a:lnTo>
                  <a:pt x="62909" y="24843"/>
                </a:lnTo>
                <a:lnTo>
                  <a:pt x="65346" y="23735"/>
                </a:lnTo>
                <a:lnTo>
                  <a:pt x="66508" y="22785"/>
                </a:lnTo>
                <a:lnTo>
                  <a:pt x="51980" y="22785"/>
                </a:lnTo>
                <a:lnTo>
                  <a:pt x="51550" y="22706"/>
                </a:lnTo>
                <a:lnTo>
                  <a:pt x="66605" y="22706"/>
                </a:lnTo>
                <a:lnTo>
                  <a:pt x="67185" y="22232"/>
                </a:lnTo>
                <a:lnTo>
                  <a:pt x="68424" y="20254"/>
                </a:lnTo>
                <a:lnTo>
                  <a:pt x="69664" y="18355"/>
                </a:lnTo>
                <a:lnTo>
                  <a:pt x="70288" y="16298"/>
                </a:lnTo>
                <a:lnTo>
                  <a:pt x="70243" y="11392"/>
                </a:lnTo>
                <a:lnTo>
                  <a:pt x="69639" y="9256"/>
                </a:lnTo>
                <a:lnTo>
                  <a:pt x="68340" y="7041"/>
                </a:lnTo>
                <a:lnTo>
                  <a:pt x="67372" y="5459"/>
                </a:lnTo>
                <a:close/>
              </a:path>
              <a:path w="73025" h="55245">
                <a:moveTo>
                  <a:pt x="57537" y="0"/>
                </a:moveTo>
                <a:lnTo>
                  <a:pt x="50378" y="0"/>
                </a:lnTo>
                <a:lnTo>
                  <a:pt x="46836" y="1265"/>
                </a:lnTo>
                <a:lnTo>
                  <a:pt x="43986" y="3639"/>
                </a:lnTo>
                <a:lnTo>
                  <a:pt x="41144" y="6091"/>
                </a:lnTo>
                <a:lnTo>
                  <a:pt x="39314" y="9493"/>
                </a:lnTo>
                <a:lnTo>
                  <a:pt x="38513" y="13924"/>
                </a:lnTo>
                <a:lnTo>
                  <a:pt x="45082" y="15111"/>
                </a:lnTo>
                <a:lnTo>
                  <a:pt x="45563" y="11867"/>
                </a:lnTo>
                <a:lnTo>
                  <a:pt x="46667" y="9493"/>
                </a:lnTo>
                <a:lnTo>
                  <a:pt x="48371" y="7832"/>
                </a:lnTo>
                <a:lnTo>
                  <a:pt x="50083" y="6250"/>
                </a:lnTo>
                <a:lnTo>
                  <a:pt x="52208" y="5459"/>
                </a:lnTo>
                <a:lnTo>
                  <a:pt x="67372" y="5459"/>
                </a:lnTo>
                <a:lnTo>
                  <a:pt x="67033" y="4905"/>
                </a:lnTo>
                <a:lnTo>
                  <a:pt x="65152" y="3164"/>
                </a:lnTo>
                <a:lnTo>
                  <a:pt x="60227" y="632"/>
                </a:lnTo>
                <a:lnTo>
                  <a:pt x="57537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16922466" y="5842749"/>
            <a:ext cx="73025" cy="53975"/>
          </a:xfrm>
          <a:custGeom>
            <a:avLst/>
            <a:gdLst/>
            <a:ahLst/>
            <a:cxnLst/>
            <a:rect l="l" t="t" r="r" b="b"/>
            <a:pathLst>
              <a:path w="73025" h="53975">
                <a:moveTo>
                  <a:pt x="19733" y="11946"/>
                </a:moveTo>
                <a:lnTo>
                  <a:pt x="13155" y="11946"/>
                </a:lnTo>
                <a:lnTo>
                  <a:pt x="13155" y="53878"/>
                </a:lnTo>
                <a:lnTo>
                  <a:pt x="19733" y="53878"/>
                </a:lnTo>
                <a:lnTo>
                  <a:pt x="19733" y="11946"/>
                </a:lnTo>
                <a:close/>
              </a:path>
              <a:path w="73025" h="53975">
                <a:moveTo>
                  <a:pt x="19733" y="0"/>
                </a:moveTo>
                <a:lnTo>
                  <a:pt x="15491" y="0"/>
                </a:lnTo>
                <a:lnTo>
                  <a:pt x="14344" y="2373"/>
                </a:lnTo>
                <a:lnTo>
                  <a:pt x="12404" y="4746"/>
                </a:lnTo>
                <a:lnTo>
                  <a:pt x="6898" y="9652"/>
                </a:lnTo>
                <a:lnTo>
                  <a:pt x="3676" y="11788"/>
                </a:lnTo>
                <a:lnTo>
                  <a:pt x="0" y="13528"/>
                </a:lnTo>
                <a:lnTo>
                  <a:pt x="0" y="19858"/>
                </a:lnTo>
                <a:lnTo>
                  <a:pt x="13155" y="11946"/>
                </a:lnTo>
                <a:lnTo>
                  <a:pt x="19733" y="11946"/>
                </a:lnTo>
                <a:lnTo>
                  <a:pt x="19733" y="0"/>
                </a:lnTo>
                <a:close/>
              </a:path>
              <a:path w="73025" h="53975">
                <a:moveTo>
                  <a:pt x="65464" y="41061"/>
                </a:moveTo>
                <a:lnTo>
                  <a:pt x="58895" y="41061"/>
                </a:lnTo>
                <a:lnTo>
                  <a:pt x="58895" y="53878"/>
                </a:lnTo>
                <a:lnTo>
                  <a:pt x="65464" y="53878"/>
                </a:lnTo>
                <a:lnTo>
                  <a:pt x="65464" y="41061"/>
                </a:lnTo>
                <a:close/>
              </a:path>
              <a:path w="73025" h="53975">
                <a:moveTo>
                  <a:pt x="65464" y="236"/>
                </a:moveTo>
                <a:lnTo>
                  <a:pt x="60101" y="236"/>
                </a:lnTo>
                <a:lnTo>
                  <a:pt x="35654" y="34969"/>
                </a:lnTo>
                <a:lnTo>
                  <a:pt x="35654" y="41061"/>
                </a:lnTo>
                <a:lnTo>
                  <a:pt x="72700" y="41061"/>
                </a:lnTo>
                <a:lnTo>
                  <a:pt x="72700" y="34969"/>
                </a:lnTo>
                <a:lnTo>
                  <a:pt x="42122" y="34969"/>
                </a:lnTo>
                <a:lnTo>
                  <a:pt x="58895" y="10838"/>
                </a:lnTo>
                <a:lnTo>
                  <a:pt x="65464" y="10838"/>
                </a:lnTo>
                <a:lnTo>
                  <a:pt x="65464" y="236"/>
                </a:lnTo>
                <a:close/>
              </a:path>
              <a:path w="73025" h="53975">
                <a:moveTo>
                  <a:pt x="65464" y="10838"/>
                </a:moveTo>
                <a:lnTo>
                  <a:pt x="58895" y="10838"/>
                </a:lnTo>
                <a:lnTo>
                  <a:pt x="58895" y="34969"/>
                </a:lnTo>
                <a:lnTo>
                  <a:pt x="65464" y="34969"/>
                </a:lnTo>
                <a:lnTo>
                  <a:pt x="65464" y="1083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16922466" y="5707059"/>
            <a:ext cx="73660" cy="55244"/>
          </a:xfrm>
          <a:custGeom>
            <a:avLst/>
            <a:gdLst/>
            <a:ahLst/>
            <a:cxnLst/>
            <a:rect l="l" t="t" r="r" b="b"/>
            <a:pathLst>
              <a:path w="73659" h="55245">
                <a:moveTo>
                  <a:pt x="19733" y="11949"/>
                </a:moveTo>
                <a:lnTo>
                  <a:pt x="13155" y="11949"/>
                </a:lnTo>
                <a:lnTo>
                  <a:pt x="13155" y="53877"/>
                </a:lnTo>
                <a:lnTo>
                  <a:pt x="19733" y="53877"/>
                </a:lnTo>
                <a:lnTo>
                  <a:pt x="19733" y="11949"/>
                </a:lnTo>
                <a:close/>
              </a:path>
              <a:path w="73659" h="55245">
                <a:moveTo>
                  <a:pt x="19733" y="0"/>
                </a:moveTo>
                <a:lnTo>
                  <a:pt x="15491" y="0"/>
                </a:lnTo>
                <a:lnTo>
                  <a:pt x="14344" y="2378"/>
                </a:lnTo>
                <a:lnTo>
                  <a:pt x="12404" y="4747"/>
                </a:lnTo>
                <a:lnTo>
                  <a:pt x="6898" y="9655"/>
                </a:lnTo>
                <a:lnTo>
                  <a:pt x="3676" y="11789"/>
                </a:lnTo>
                <a:lnTo>
                  <a:pt x="0" y="13526"/>
                </a:lnTo>
                <a:lnTo>
                  <a:pt x="0" y="19859"/>
                </a:lnTo>
                <a:lnTo>
                  <a:pt x="13155" y="11949"/>
                </a:lnTo>
                <a:lnTo>
                  <a:pt x="19733" y="11949"/>
                </a:lnTo>
                <a:lnTo>
                  <a:pt x="19733" y="0"/>
                </a:lnTo>
                <a:close/>
              </a:path>
              <a:path w="73659" h="55245">
                <a:moveTo>
                  <a:pt x="44719" y="39246"/>
                </a:moveTo>
                <a:lnTo>
                  <a:pt x="37813" y="39794"/>
                </a:lnTo>
                <a:lnTo>
                  <a:pt x="38251" y="44306"/>
                </a:lnTo>
                <a:lnTo>
                  <a:pt x="40014" y="47949"/>
                </a:lnTo>
                <a:lnTo>
                  <a:pt x="43092" y="50715"/>
                </a:lnTo>
                <a:lnTo>
                  <a:pt x="46178" y="53405"/>
                </a:lnTo>
                <a:lnTo>
                  <a:pt x="50150" y="54755"/>
                </a:lnTo>
                <a:lnTo>
                  <a:pt x="60961" y="54755"/>
                </a:lnTo>
                <a:lnTo>
                  <a:pt x="65650" y="52613"/>
                </a:lnTo>
                <a:lnTo>
                  <a:pt x="68211" y="49374"/>
                </a:lnTo>
                <a:lnTo>
                  <a:pt x="52385" y="49374"/>
                </a:lnTo>
                <a:lnTo>
                  <a:pt x="50142" y="48497"/>
                </a:lnTo>
                <a:lnTo>
                  <a:pt x="48278" y="46836"/>
                </a:lnTo>
                <a:lnTo>
                  <a:pt x="46423" y="45099"/>
                </a:lnTo>
                <a:lnTo>
                  <a:pt x="45225" y="42569"/>
                </a:lnTo>
                <a:lnTo>
                  <a:pt x="44719" y="39246"/>
                </a:lnTo>
                <a:close/>
              </a:path>
              <a:path w="73659" h="55245">
                <a:moveTo>
                  <a:pt x="69443" y="24135"/>
                </a:moveTo>
                <a:lnTo>
                  <a:pt x="58322" y="24135"/>
                </a:lnTo>
                <a:lnTo>
                  <a:pt x="61079" y="25239"/>
                </a:lnTo>
                <a:lnTo>
                  <a:pt x="63187" y="27373"/>
                </a:lnTo>
                <a:lnTo>
                  <a:pt x="65296" y="29591"/>
                </a:lnTo>
                <a:lnTo>
                  <a:pt x="66341" y="32517"/>
                </a:lnTo>
                <a:lnTo>
                  <a:pt x="66230" y="40511"/>
                </a:lnTo>
                <a:lnTo>
                  <a:pt x="65245" y="43353"/>
                </a:lnTo>
                <a:lnTo>
                  <a:pt x="63061" y="45807"/>
                </a:lnTo>
                <a:lnTo>
                  <a:pt x="60868" y="48185"/>
                </a:lnTo>
                <a:lnTo>
                  <a:pt x="58187" y="49374"/>
                </a:lnTo>
                <a:lnTo>
                  <a:pt x="68211" y="49374"/>
                </a:lnTo>
                <a:lnTo>
                  <a:pt x="71907" y="44702"/>
                </a:lnTo>
                <a:lnTo>
                  <a:pt x="73324" y="40511"/>
                </a:lnTo>
                <a:lnTo>
                  <a:pt x="73324" y="30619"/>
                </a:lnTo>
                <a:lnTo>
                  <a:pt x="71713" y="26428"/>
                </a:lnTo>
                <a:lnTo>
                  <a:pt x="69443" y="24135"/>
                </a:lnTo>
                <a:close/>
              </a:path>
              <a:path w="73659" h="55245">
                <a:moveTo>
                  <a:pt x="70802" y="952"/>
                </a:moveTo>
                <a:lnTo>
                  <a:pt x="44171" y="952"/>
                </a:lnTo>
                <a:lnTo>
                  <a:pt x="38985" y="28486"/>
                </a:lnTo>
                <a:lnTo>
                  <a:pt x="45158" y="29355"/>
                </a:lnTo>
                <a:lnTo>
                  <a:pt x="46128" y="27769"/>
                </a:lnTo>
                <a:lnTo>
                  <a:pt x="47468" y="26504"/>
                </a:lnTo>
                <a:lnTo>
                  <a:pt x="50875" y="24607"/>
                </a:lnTo>
                <a:lnTo>
                  <a:pt x="52790" y="24135"/>
                </a:lnTo>
                <a:lnTo>
                  <a:pt x="69443" y="24135"/>
                </a:lnTo>
                <a:lnTo>
                  <a:pt x="67015" y="21681"/>
                </a:lnTo>
                <a:lnTo>
                  <a:pt x="46549" y="21681"/>
                </a:lnTo>
                <a:lnTo>
                  <a:pt x="49433" y="7277"/>
                </a:lnTo>
                <a:lnTo>
                  <a:pt x="70802" y="7277"/>
                </a:lnTo>
                <a:lnTo>
                  <a:pt x="70802" y="952"/>
                </a:lnTo>
                <a:close/>
              </a:path>
              <a:path w="73659" h="55245">
                <a:moveTo>
                  <a:pt x="61341" y="18358"/>
                </a:moveTo>
                <a:lnTo>
                  <a:pt x="53127" y="18358"/>
                </a:lnTo>
                <a:lnTo>
                  <a:pt x="49754" y="19463"/>
                </a:lnTo>
                <a:lnTo>
                  <a:pt x="46549" y="21681"/>
                </a:lnTo>
                <a:lnTo>
                  <a:pt x="67015" y="21681"/>
                </a:lnTo>
                <a:lnTo>
                  <a:pt x="65287" y="19935"/>
                </a:lnTo>
                <a:lnTo>
                  <a:pt x="61341" y="183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17034865" y="7765637"/>
            <a:ext cx="1891030" cy="0"/>
          </a:xfrm>
          <a:custGeom>
            <a:avLst/>
            <a:gdLst/>
            <a:ahLst/>
            <a:cxnLst/>
            <a:rect l="l" t="t" r="r" b="b"/>
            <a:pathLst>
              <a:path w="1891030" h="0">
                <a:moveTo>
                  <a:pt x="0" y="0"/>
                </a:moveTo>
                <a:lnTo>
                  <a:pt x="1890925" y="0"/>
                </a:lnTo>
              </a:path>
            </a:pathLst>
          </a:custGeom>
          <a:ln w="3955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17467081" y="6273072"/>
            <a:ext cx="216535" cy="1492885"/>
          </a:xfrm>
          <a:custGeom>
            <a:avLst/>
            <a:gdLst/>
            <a:ahLst/>
            <a:cxnLst/>
            <a:rect l="l" t="t" r="r" b="b"/>
            <a:pathLst>
              <a:path w="216534" h="1492884">
                <a:moveTo>
                  <a:pt x="0" y="1492565"/>
                </a:moveTo>
                <a:lnTo>
                  <a:pt x="216106" y="1492565"/>
                </a:lnTo>
                <a:lnTo>
                  <a:pt x="216106" y="0"/>
                </a:lnTo>
                <a:lnTo>
                  <a:pt x="0" y="0"/>
                </a:lnTo>
                <a:lnTo>
                  <a:pt x="0" y="1492565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17737179" y="7494262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18547608" y="7629949"/>
            <a:ext cx="216535" cy="135890"/>
          </a:xfrm>
          <a:custGeom>
            <a:avLst/>
            <a:gdLst/>
            <a:ahLst/>
            <a:cxnLst/>
            <a:rect l="l" t="t" r="r" b="b"/>
            <a:pathLst>
              <a:path w="216534" h="135890">
                <a:moveTo>
                  <a:pt x="0" y="135687"/>
                </a:moveTo>
                <a:lnTo>
                  <a:pt x="216106" y="135687"/>
                </a:lnTo>
                <a:lnTo>
                  <a:pt x="216106" y="0"/>
                </a:lnTo>
                <a:lnTo>
                  <a:pt x="0" y="0"/>
                </a:lnTo>
                <a:lnTo>
                  <a:pt x="0" y="135687"/>
                </a:lnTo>
                <a:close/>
              </a:path>
            </a:pathLst>
          </a:custGeom>
          <a:solidFill>
            <a:srgbClr val="3D26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17196944" y="776563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106" y="0"/>
                </a:lnTo>
                <a:lnTo>
                  <a:pt x="0" y="0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17467079" y="6273072"/>
            <a:ext cx="216535" cy="1492885"/>
          </a:xfrm>
          <a:custGeom>
            <a:avLst/>
            <a:gdLst/>
            <a:ahLst/>
            <a:cxnLst/>
            <a:rect l="l" t="t" r="r" b="b"/>
            <a:pathLst>
              <a:path w="216534" h="1492884">
                <a:moveTo>
                  <a:pt x="0" y="1492565"/>
                </a:moveTo>
                <a:lnTo>
                  <a:pt x="216106" y="1492565"/>
                </a:lnTo>
                <a:lnTo>
                  <a:pt x="216106" y="0"/>
                </a:lnTo>
                <a:lnTo>
                  <a:pt x="0" y="0"/>
                </a:lnTo>
                <a:lnTo>
                  <a:pt x="0" y="1492565"/>
                </a:lnTo>
                <a:close/>
              </a:path>
            </a:pathLst>
          </a:custGeom>
          <a:ln w="39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17737174" y="7494261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ln w="3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18007319" y="7766626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1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18277462" y="7766626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1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18547605" y="7629949"/>
            <a:ext cx="216535" cy="135890"/>
          </a:xfrm>
          <a:custGeom>
            <a:avLst/>
            <a:gdLst/>
            <a:ahLst/>
            <a:cxnLst/>
            <a:rect l="l" t="t" r="r" b="b"/>
            <a:pathLst>
              <a:path w="216534" h="135890">
                <a:moveTo>
                  <a:pt x="0" y="135687"/>
                </a:moveTo>
                <a:lnTo>
                  <a:pt x="216106" y="135687"/>
                </a:lnTo>
                <a:lnTo>
                  <a:pt x="216106" y="0"/>
                </a:lnTo>
                <a:lnTo>
                  <a:pt x="0" y="0"/>
                </a:lnTo>
                <a:lnTo>
                  <a:pt x="0" y="135687"/>
                </a:lnTo>
                <a:close/>
              </a:path>
            </a:pathLst>
          </a:custGeom>
          <a:ln w="3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17737179" y="7087199"/>
            <a:ext cx="216535" cy="407670"/>
          </a:xfrm>
          <a:custGeom>
            <a:avLst/>
            <a:gdLst/>
            <a:ahLst/>
            <a:cxnLst/>
            <a:rect l="l" t="t" r="r" b="b"/>
            <a:pathLst>
              <a:path w="216534" h="407670">
                <a:moveTo>
                  <a:pt x="0" y="407063"/>
                </a:moveTo>
                <a:lnTo>
                  <a:pt x="216106" y="407063"/>
                </a:lnTo>
                <a:lnTo>
                  <a:pt x="216106" y="0"/>
                </a:lnTo>
                <a:lnTo>
                  <a:pt x="0" y="0"/>
                </a:lnTo>
                <a:lnTo>
                  <a:pt x="0" y="407063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18007319" y="7358574"/>
            <a:ext cx="216535" cy="407670"/>
          </a:xfrm>
          <a:custGeom>
            <a:avLst/>
            <a:gdLst/>
            <a:ahLst/>
            <a:cxnLst/>
            <a:rect l="l" t="t" r="r" b="b"/>
            <a:pathLst>
              <a:path w="216534" h="407670">
                <a:moveTo>
                  <a:pt x="0" y="407063"/>
                </a:moveTo>
                <a:lnTo>
                  <a:pt x="216106" y="407063"/>
                </a:lnTo>
                <a:lnTo>
                  <a:pt x="216106" y="0"/>
                </a:lnTo>
                <a:lnTo>
                  <a:pt x="0" y="0"/>
                </a:lnTo>
                <a:lnTo>
                  <a:pt x="0" y="407063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18277461" y="7494262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18547608" y="7358574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solidFill>
            <a:srgbClr val="2796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17196944" y="776563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106" y="0"/>
                </a:lnTo>
                <a:lnTo>
                  <a:pt x="0" y="0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17467079" y="627406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1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17737174" y="7087199"/>
            <a:ext cx="216535" cy="407670"/>
          </a:xfrm>
          <a:custGeom>
            <a:avLst/>
            <a:gdLst/>
            <a:ahLst/>
            <a:cxnLst/>
            <a:rect l="l" t="t" r="r" b="b"/>
            <a:pathLst>
              <a:path w="216534" h="407670">
                <a:moveTo>
                  <a:pt x="0" y="407063"/>
                </a:moveTo>
                <a:lnTo>
                  <a:pt x="216106" y="407063"/>
                </a:lnTo>
                <a:lnTo>
                  <a:pt x="216106" y="0"/>
                </a:lnTo>
                <a:lnTo>
                  <a:pt x="0" y="0"/>
                </a:lnTo>
                <a:lnTo>
                  <a:pt x="0" y="407063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18007319" y="7358574"/>
            <a:ext cx="216535" cy="407670"/>
          </a:xfrm>
          <a:custGeom>
            <a:avLst/>
            <a:gdLst/>
            <a:ahLst/>
            <a:cxnLst/>
            <a:rect l="l" t="t" r="r" b="b"/>
            <a:pathLst>
              <a:path w="216534" h="407670">
                <a:moveTo>
                  <a:pt x="0" y="407063"/>
                </a:moveTo>
                <a:lnTo>
                  <a:pt x="216106" y="407063"/>
                </a:lnTo>
                <a:lnTo>
                  <a:pt x="216106" y="0"/>
                </a:lnTo>
                <a:lnTo>
                  <a:pt x="0" y="0"/>
                </a:lnTo>
                <a:lnTo>
                  <a:pt x="0" y="407063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18277462" y="7494261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ln w="3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18547605" y="7358574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ln w="3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17467081" y="6001697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17737179" y="6544448"/>
            <a:ext cx="216535" cy="542925"/>
          </a:xfrm>
          <a:custGeom>
            <a:avLst/>
            <a:gdLst/>
            <a:ahLst/>
            <a:cxnLst/>
            <a:rect l="l" t="t" r="r" b="b"/>
            <a:pathLst>
              <a:path w="216534" h="542925">
                <a:moveTo>
                  <a:pt x="0" y="542751"/>
                </a:moveTo>
                <a:lnTo>
                  <a:pt x="216106" y="542751"/>
                </a:lnTo>
                <a:lnTo>
                  <a:pt x="216106" y="0"/>
                </a:lnTo>
                <a:lnTo>
                  <a:pt x="0" y="0"/>
                </a:lnTo>
                <a:lnTo>
                  <a:pt x="0" y="542751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18007319" y="6815823"/>
            <a:ext cx="216535" cy="542925"/>
          </a:xfrm>
          <a:custGeom>
            <a:avLst/>
            <a:gdLst/>
            <a:ahLst/>
            <a:cxnLst/>
            <a:rect l="l" t="t" r="r" b="b"/>
            <a:pathLst>
              <a:path w="216534" h="542925">
                <a:moveTo>
                  <a:pt x="0" y="542751"/>
                </a:moveTo>
                <a:lnTo>
                  <a:pt x="216106" y="542751"/>
                </a:lnTo>
                <a:lnTo>
                  <a:pt x="216106" y="0"/>
                </a:lnTo>
                <a:lnTo>
                  <a:pt x="0" y="0"/>
                </a:lnTo>
                <a:lnTo>
                  <a:pt x="0" y="542751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18277461" y="6815824"/>
            <a:ext cx="216535" cy="678815"/>
          </a:xfrm>
          <a:custGeom>
            <a:avLst/>
            <a:gdLst/>
            <a:ahLst/>
            <a:cxnLst/>
            <a:rect l="l" t="t" r="r" b="b"/>
            <a:pathLst>
              <a:path w="216534" h="678815">
                <a:moveTo>
                  <a:pt x="0" y="678438"/>
                </a:moveTo>
                <a:lnTo>
                  <a:pt x="216106" y="678438"/>
                </a:lnTo>
                <a:lnTo>
                  <a:pt x="216106" y="0"/>
                </a:lnTo>
                <a:lnTo>
                  <a:pt x="0" y="0"/>
                </a:lnTo>
                <a:lnTo>
                  <a:pt x="0" y="678438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18547608" y="6544447"/>
            <a:ext cx="216535" cy="814705"/>
          </a:xfrm>
          <a:custGeom>
            <a:avLst/>
            <a:gdLst/>
            <a:ahLst/>
            <a:cxnLst/>
            <a:rect l="l" t="t" r="r" b="b"/>
            <a:pathLst>
              <a:path w="216534" h="814704">
                <a:moveTo>
                  <a:pt x="0" y="814126"/>
                </a:moveTo>
                <a:lnTo>
                  <a:pt x="216106" y="814126"/>
                </a:lnTo>
                <a:lnTo>
                  <a:pt x="216106" y="0"/>
                </a:lnTo>
                <a:lnTo>
                  <a:pt x="0" y="0"/>
                </a:lnTo>
                <a:lnTo>
                  <a:pt x="0" y="814126"/>
                </a:lnTo>
                <a:close/>
              </a:path>
            </a:pathLst>
          </a:custGeom>
          <a:solidFill>
            <a:srgbClr val="80CB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17196944" y="776563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106" y="0"/>
                </a:lnTo>
                <a:lnTo>
                  <a:pt x="0" y="0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17467079" y="6001696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ln w="3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17737174" y="6544447"/>
            <a:ext cx="216535" cy="542925"/>
          </a:xfrm>
          <a:custGeom>
            <a:avLst/>
            <a:gdLst/>
            <a:ahLst/>
            <a:cxnLst/>
            <a:rect l="l" t="t" r="r" b="b"/>
            <a:pathLst>
              <a:path w="216534" h="542925">
                <a:moveTo>
                  <a:pt x="0" y="542751"/>
                </a:moveTo>
                <a:lnTo>
                  <a:pt x="216106" y="542751"/>
                </a:lnTo>
                <a:lnTo>
                  <a:pt x="216106" y="0"/>
                </a:lnTo>
                <a:lnTo>
                  <a:pt x="0" y="0"/>
                </a:lnTo>
                <a:lnTo>
                  <a:pt x="0" y="542751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18007319" y="6815823"/>
            <a:ext cx="216535" cy="542925"/>
          </a:xfrm>
          <a:custGeom>
            <a:avLst/>
            <a:gdLst/>
            <a:ahLst/>
            <a:cxnLst/>
            <a:rect l="l" t="t" r="r" b="b"/>
            <a:pathLst>
              <a:path w="216534" h="542925">
                <a:moveTo>
                  <a:pt x="0" y="542751"/>
                </a:moveTo>
                <a:lnTo>
                  <a:pt x="216106" y="542751"/>
                </a:lnTo>
                <a:lnTo>
                  <a:pt x="216106" y="0"/>
                </a:lnTo>
                <a:lnTo>
                  <a:pt x="0" y="0"/>
                </a:lnTo>
                <a:lnTo>
                  <a:pt x="0" y="542751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18277462" y="6815823"/>
            <a:ext cx="216535" cy="678815"/>
          </a:xfrm>
          <a:custGeom>
            <a:avLst/>
            <a:gdLst/>
            <a:ahLst/>
            <a:cxnLst/>
            <a:rect l="l" t="t" r="r" b="b"/>
            <a:pathLst>
              <a:path w="216534" h="678815">
                <a:moveTo>
                  <a:pt x="0" y="678438"/>
                </a:moveTo>
                <a:lnTo>
                  <a:pt x="216106" y="678438"/>
                </a:lnTo>
                <a:lnTo>
                  <a:pt x="216106" y="0"/>
                </a:lnTo>
                <a:lnTo>
                  <a:pt x="0" y="0"/>
                </a:lnTo>
                <a:lnTo>
                  <a:pt x="0" y="678438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18547605" y="6544447"/>
            <a:ext cx="216535" cy="814705"/>
          </a:xfrm>
          <a:custGeom>
            <a:avLst/>
            <a:gdLst/>
            <a:ahLst/>
            <a:cxnLst/>
            <a:rect l="l" t="t" r="r" b="b"/>
            <a:pathLst>
              <a:path w="216534" h="814704">
                <a:moveTo>
                  <a:pt x="0" y="814126"/>
                </a:moveTo>
                <a:lnTo>
                  <a:pt x="216106" y="814126"/>
                </a:lnTo>
                <a:lnTo>
                  <a:pt x="216106" y="0"/>
                </a:lnTo>
                <a:lnTo>
                  <a:pt x="0" y="0"/>
                </a:lnTo>
                <a:lnTo>
                  <a:pt x="0" y="814126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17467081" y="5730321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17737179" y="5730321"/>
            <a:ext cx="216535" cy="814705"/>
          </a:xfrm>
          <a:custGeom>
            <a:avLst/>
            <a:gdLst/>
            <a:ahLst/>
            <a:cxnLst/>
            <a:rect l="l" t="t" r="r" b="b"/>
            <a:pathLst>
              <a:path w="216534" h="814704">
                <a:moveTo>
                  <a:pt x="0" y="814126"/>
                </a:moveTo>
                <a:lnTo>
                  <a:pt x="216106" y="814126"/>
                </a:lnTo>
                <a:lnTo>
                  <a:pt x="216106" y="0"/>
                </a:lnTo>
                <a:lnTo>
                  <a:pt x="0" y="0"/>
                </a:lnTo>
                <a:lnTo>
                  <a:pt x="0" y="814126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18007319" y="5730321"/>
            <a:ext cx="216535" cy="1085850"/>
          </a:xfrm>
          <a:custGeom>
            <a:avLst/>
            <a:gdLst/>
            <a:ahLst/>
            <a:cxnLst/>
            <a:rect l="l" t="t" r="r" b="b"/>
            <a:pathLst>
              <a:path w="216534" h="1085850">
                <a:moveTo>
                  <a:pt x="0" y="1085502"/>
                </a:moveTo>
                <a:lnTo>
                  <a:pt x="216106" y="1085502"/>
                </a:lnTo>
                <a:lnTo>
                  <a:pt x="216106" y="0"/>
                </a:lnTo>
                <a:lnTo>
                  <a:pt x="0" y="0"/>
                </a:lnTo>
                <a:lnTo>
                  <a:pt x="0" y="1085502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18277461" y="5730321"/>
            <a:ext cx="216535" cy="1085850"/>
          </a:xfrm>
          <a:custGeom>
            <a:avLst/>
            <a:gdLst/>
            <a:ahLst/>
            <a:cxnLst/>
            <a:rect l="l" t="t" r="r" b="b"/>
            <a:pathLst>
              <a:path w="216534" h="1085850">
                <a:moveTo>
                  <a:pt x="0" y="1085502"/>
                </a:moveTo>
                <a:lnTo>
                  <a:pt x="216106" y="1085502"/>
                </a:lnTo>
                <a:lnTo>
                  <a:pt x="216106" y="0"/>
                </a:lnTo>
                <a:lnTo>
                  <a:pt x="0" y="0"/>
                </a:lnTo>
                <a:lnTo>
                  <a:pt x="0" y="1085502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18547608" y="5730321"/>
            <a:ext cx="216535" cy="814705"/>
          </a:xfrm>
          <a:custGeom>
            <a:avLst/>
            <a:gdLst/>
            <a:ahLst/>
            <a:cxnLst/>
            <a:rect l="l" t="t" r="r" b="b"/>
            <a:pathLst>
              <a:path w="216534" h="814704">
                <a:moveTo>
                  <a:pt x="0" y="814126"/>
                </a:moveTo>
                <a:lnTo>
                  <a:pt x="216106" y="814126"/>
                </a:lnTo>
                <a:lnTo>
                  <a:pt x="216106" y="0"/>
                </a:lnTo>
                <a:lnTo>
                  <a:pt x="0" y="0"/>
                </a:lnTo>
                <a:lnTo>
                  <a:pt x="0" y="814126"/>
                </a:lnTo>
                <a:close/>
              </a:path>
            </a:pathLst>
          </a:custGeom>
          <a:solidFill>
            <a:srgbClr val="F9FA1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17196944" y="776563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106" y="0"/>
                </a:lnTo>
                <a:lnTo>
                  <a:pt x="0" y="0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17467079" y="5730321"/>
            <a:ext cx="216535" cy="271780"/>
          </a:xfrm>
          <a:custGeom>
            <a:avLst/>
            <a:gdLst/>
            <a:ahLst/>
            <a:cxnLst/>
            <a:rect l="l" t="t" r="r" b="b"/>
            <a:pathLst>
              <a:path w="216534" h="271779">
                <a:moveTo>
                  <a:pt x="0" y="271375"/>
                </a:moveTo>
                <a:lnTo>
                  <a:pt x="216106" y="271375"/>
                </a:lnTo>
                <a:lnTo>
                  <a:pt x="216106" y="0"/>
                </a:lnTo>
                <a:lnTo>
                  <a:pt x="0" y="0"/>
                </a:lnTo>
                <a:lnTo>
                  <a:pt x="0" y="271375"/>
                </a:lnTo>
                <a:close/>
              </a:path>
            </a:pathLst>
          </a:custGeom>
          <a:ln w="3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17737174" y="5730321"/>
            <a:ext cx="216535" cy="814705"/>
          </a:xfrm>
          <a:custGeom>
            <a:avLst/>
            <a:gdLst/>
            <a:ahLst/>
            <a:cxnLst/>
            <a:rect l="l" t="t" r="r" b="b"/>
            <a:pathLst>
              <a:path w="216534" h="814704">
                <a:moveTo>
                  <a:pt x="0" y="814126"/>
                </a:moveTo>
                <a:lnTo>
                  <a:pt x="216106" y="814126"/>
                </a:lnTo>
                <a:lnTo>
                  <a:pt x="216106" y="0"/>
                </a:lnTo>
                <a:lnTo>
                  <a:pt x="0" y="0"/>
                </a:lnTo>
                <a:lnTo>
                  <a:pt x="0" y="814126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18007319" y="5730321"/>
            <a:ext cx="216535" cy="1085850"/>
          </a:xfrm>
          <a:custGeom>
            <a:avLst/>
            <a:gdLst/>
            <a:ahLst/>
            <a:cxnLst/>
            <a:rect l="l" t="t" r="r" b="b"/>
            <a:pathLst>
              <a:path w="216534" h="1085850">
                <a:moveTo>
                  <a:pt x="0" y="1085502"/>
                </a:moveTo>
                <a:lnTo>
                  <a:pt x="216106" y="1085502"/>
                </a:lnTo>
                <a:lnTo>
                  <a:pt x="216106" y="0"/>
                </a:lnTo>
                <a:lnTo>
                  <a:pt x="0" y="0"/>
                </a:lnTo>
                <a:lnTo>
                  <a:pt x="0" y="1085502"/>
                </a:lnTo>
                <a:close/>
              </a:path>
            </a:pathLst>
          </a:custGeom>
          <a:ln w="39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18277462" y="5730321"/>
            <a:ext cx="216535" cy="1085850"/>
          </a:xfrm>
          <a:custGeom>
            <a:avLst/>
            <a:gdLst/>
            <a:ahLst/>
            <a:cxnLst/>
            <a:rect l="l" t="t" r="r" b="b"/>
            <a:pathLst>
              <a:path w="216534" h="1085850">
                <a:moveTo>
                  <a:pt x="0" y="1085502"/>
                </a:moveTo>
                <a:lnTo>
                  <a:pt x="216106" y="1085502"/>
                </a:lnTo>
                <a:lnTo>
                  <a:pt x="216106" y="0"/>
                </a:lnTo>
                <a:lnTo>
                  <a:pt x="0" y="0"/>
                </a:lnTo>
                <a:lnTo>
                  <a:pt x="0" y="1085502"/>
                </a:lnTo>
                <a:close/>
              </a:path>
            </a:pathLst>
          </a:custGeom>
          <a:ln w="39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18547605" y="5730321"/>
            <a:ext cx="216535" cy="814705"/>
          </a:xfrm>
          <a:custGeom>
            <a:avLst/>
            <a:gdLst/>
            <a:ahLst/>
            <a:cxnLst/>
            <a:rect l="l" t="t" r="r" b="b"/>
            <a:pathLst>
              <a:path w="216534" h="814704">
                <a:moveTo>
                  <a:pt x="0" y="814126"/>
                </a:moveTo>
                <a:lnTo>
                  <a:pt x="216106" y="814126"/>
                </a:lnTo>
                <a:lnTo>
                  <a:pt x="216106" y="0"/>
                </a:lnTo>
                <a:lnTo>
                  <a:pt x="0" y="0"/>
                </a:lnTo>
                <a:lnTo>
                  <a:pt x="0" y="814126"/>
                </a:lnTo>
                <a:close/>
              </a:path>
            </a:pathLst>
          </a:custGeom>
          <a:ln w="39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19091769" y="6543261"/>
            <a:ext cx="711835" cy="409575"/>
          </a:xfrm>
          <a:custGeom>
            <a:avLst/>
            <a:gdLst/>
            <a:ahLst/>
            <a:cxnLst/>
            <a:rect l="l" t="t" r="r" b="b"/>
            <a:pathLst>
              <a:path w="711834" h="409575">
                <a:moveTo>
                  <a:pt x="0" y="409436"/>
                </a:moveTo>
                <a:lnTo>
                  <a:pt x="711319" y="409436"/>
                </a:lnTo>
                <a:lnTo>
                  <a:pt x="711319" y="0"/>
                </a:lnTo>
                <a:lnTo>
                  <a:pt x="0" y="0"/>
                </a:lnTo>
                <a:lnTo>
                  <a:pt x="0" y="409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19372501" y="6580447"/>
            <a:ext cx="397510" cy="64135"/>
          </a:xfrm>
          <a:custGeom>
            <a:avLst/>
            <a:gdLst/>
            <a:ahLst/>
            <a:cxnLst/>
            <a:rect l="l" t="t" r="r" b="b"/>
            <a:pathLst>
              <a:path w="397509" h="64134">
                <a:moveTo>
                  <a:pt x="6004" y="37897"/>
                </a:moveTo>
                <a:lnTo>
                  <a:pt x="0" y="38847"/>
                </a:lnTo>
                <a:lnTo>
                  <a:pt x="632" y="42644"/>
                </a:lnTo>
                <a:lnTo>
                  <a:pt x="2209" y="45493"/>
                </a:lnTo>
                <a:lnTo>
                  <a:pt x="4663" y="47391"/>
                </a:lnTo>
                <a:lnTo>
                  <a:pt x="7108" y="49369"/>
                </a:lnTo>
                <a:lnTo>
                  <a:pt x="10667" y="50319"/>
                </a:lnTo>
                <a:lnTo>
                  <a:pt x="18097" y="50319"/>
                </a:lnTo>
                <a:lnTo>
                  <a:pt x="27564" y="45334"/>
                </a:lnTo>
                <a:lnTo>
                  <a:pt x="12489" y="45334"/>
                </a:lnTo>
                <a:lnTo>
                  <a:pt x="10355" y="44701"/>
                </a:lnTo>
                <a:lnTo>
                  <a:pt x="8770" y="43435"/>
                </a:lnTo>
                <a:lnTo>
                  <a:pt x="7269" y="42090"/>
                </a:lnTo>
                <a:lnTo>
                  <a:pt x="6324" y="40271"/>
                </a:lnTo>
                <a:lnTo>
                  <a:pt x="6004" y="37897"/>
                </a:lnTo>
                <a:close/>
              </a:path>
              <a:path w="397509" h="64134">
                <a:moveTo>
                  <a:pt x="16992" y="12896"/>
                </a:moveTo>
                <a:lnTo>
                  <a:pt x="12328" y="12896"/>
                </a:lnTo>
                <a:lnTo>
                  <a:pt x="10591" y="13133"/>
                </a:lnTo>
                <a:lnTo>
                  <a:pt x="7269" y="14082"/>
                </a:lnTo>
                <a:lnTo>
                  <a:pt x="6004" y="14637"/>
                </a:lnTo>
                <a:lnTo>
                  <a:pt x="5059" y="15348"/>
                </a:lnTo>
                <a:lnTo>
                  <a:pt x="3794" y="16219"/>
                </a:lnTo>
                <a:lnTo>
                  <a:pt x="1104" y="25238"/>
                </a:lnTo>
                <a:lnTo>
                  <a:pt x="1425" y="26583"/>
                </a:lnTo>
                <a:lnTo>
                  <a:pt x="18805" y="35128"/>
                </a:lnTo>
                <a:lnTo>
                  <a:pt x="20863" y="35840"/>
                </a:lnTo>
                <a:lnTo>
                  <a:pt x="22920" y="37185"/>
                </a:lnTo>
                <a:lnTo>
                  <a:pt x="23468" y="38293"/>
                </a:lnTo>
                <a:lnTo>
                  <a:pt x="23468" y="41141"/>
                </a:lnTo>
                <a:lnTo>
                  <a:pt x="22836" y="42486"/>
                </a:lnTo>
                <a:lnTo>
                  <a:pt x="20070" y="44780"/>
                </a:lnTo>
                <a:lnTo>
                  <a:pt x="18021" y="45334"/>
                </a:lnTo>
                <a:lnTo>
                  <a:pt x="27564" y="45334"/>
                </a:lnTo>
                <a:lnTo>
                  <a:pt x="29161" y="42882"/>
                </a:lnTo>
                <a:lnTo>
                  <a:pt x="29671" y="41141"/>
                </a:lnTo>
                <a:lnTo>
                  <a:pt x="29717" y="36948"/>
                </a:lnTo>
                <a:lnTo>
                  <a:pt x="29245" y="35207"/>
                </a:lnTo>
                <a:lnTo>
                  <a:pt x="28292" y="33783"/>
                </a:lnTo>
                <a:lnTo>
                  <a:pt x="27263" y="32358"/>
                </a:lnTo>
                <a:lnTo>
                  <a:pt x="25998" y="31330"/>
                </a:lnTo>
                <a:lnTo>
                  <a:pt x="24261" y="30618"/>
                </a:lnTo>
                <a:lnTo>
                  <a:pt x="22600" y="29827"/>
                </a:lnTo>
                <a:lnTo>
                  <a:pt x="19598" y="28956"/>
                </a:lnTo>
                <a:lnTo>
                  <a:pt x="12328" y="26979"/>
                </a:lnTo>
                <a:lnTo>
                  <a:pt x="10507" y="26425"/>
                </a:lnTo>
                <a:lnTo>
                  <a:pt x="9959" y="26187"/>
                </a:lnTo>
                <a:lnTo>
                  <a:pt x="8854" y="25792"/>
                </a:lnTo>
                <a:lnTo>
                  <a:pt x="8061" y="25238"/>
                </a:lnTo>
                <a:lnTo>
                  <a:pt x="7108" y="23972"/>
                </a:lnTo>
                <a:lnTo>
                  <a:pt x="6872" y="23260"/>
                </a:lnTo>
                <a:lnTo>
                  <a:pt x="6872" y="21203"/>
                </a:lnTo>
                <a:lnTo>
                  <a:pt x="7429" y="20174"/>
                </a:lnTo>
                <a:lnTo>
                  <a:pt x="8610" y="19225"/>
                </a:lnTo>
                <a:lnTo>
                  <a:pt x="9799" y="18355"/>
                </a:lnTo>
                <a:lnTo>
                  <a:pt x="11856" y="17880"/>
                </a:lnTo>
                <a:lnTo>
                  <a:pt x="26686" y="17880"/>
                </a:lnTo>
                <a:lnTo>
                  <a:pt x="26319" y="17327"/>
                </a:lnTo>
                <a:lnTo>
                  <a:pt x="25290" y="15982"/>
                </a:lnTo>
                <a:lnTo>
                  <a:pt x="23713" y="14873"/>
                </a:lnTo>
                <a:lnTo>
                  <a:pt x="19437" y="13291"/>
                </a:lnTo>
                <a:lnTo>
                  <a:pt x="16992" y="12896"/>
                </a:lnTo>
                <a:close/>
              </a:path>
              <a:path w="397509" h="64134">
                <a:moveTo>
                  <a:pt x="26686" y="17880"/>
                </a:moveTo>
                <a:lnTo>
                  <a:pt x="16992" y="17880"/>
                </a:lnTo>
                <a:lnTo>
                  <a:pt x="18805" y="18355"/>
                </a:lnTo>
                <a:lnTo>
                  <a:pt x="20070" y="19383"/>
                </a:lnTo>
                <a:lnTo>
                  <a:pt x="21419" y="20412"/>
                </a:lnTo>
                <a:lnTo>
                  <a:pt x="22128" y="21915"/>
                </a:lnTo>
                <a:lnTo>
                  <a:pt x="22448" y="23735"/>
                </a:lnTo>
                <a:lnTo>
                  <a:pt x="28368" y="22944"/>
                </a:lnTo>
                <a:lnTo>
                  <a:pt x="27980" y="20570"/>
                </a:lnTo>
                <a:lnTo>
                  <a:pt x="27263" y="18750"/>
                </a:lnTo>
                <a:lnTo>
                  <a:pt x="26686" y="17880"/>
                </a:lnTo>
                <a:close/>
              </a:path>
              <a:path w="397509" h="64134">
                <a:moveTo>
                  <a:pt x="44104" y="0"/>
                </a:moveTo>
                <a:lnTo>
                  <a:pt x="38015" y="0"/>
                </a:lnTo>
                <a:lnTo>
                  <a:pt x="38015" y="7041"/>
                </a:lnTo>
                <a:lnTo>
                  <a:pt x="44104" y="7041"/>
                </a:lnTo>
                <a:lnTo>
                  <a:pt x="44104" y="0"/>
                </a:lnTo>
                <a:close/>
              </a:path>
              <a:path w="397509" h="64134">
                <a:moveTo>
                  <a:pt x="44104" y="13687"/>
                </a:moveTo>
                <a:lnTo>
                  <a:pt x="38015" y="13687"/>
                </a:lnTo>
                <a:lnTo>
                  <a:pt x="38015" y="49528"/>
                </a:lnTo>
                <a:lnTo>
                  <a:pt x="44104" y="49528"/>
                </a:lnTo>
                <a:lnTo>
                  <a:pt x="44104" y="13687"/>
                </a:lnTo>
                <a:close/>
              </a:path>
              <a:path w="397509" h="64134">
                <a:moveTo>
                  <a:pt x="52714" y="52455"/>
                </a:moveTo>
                <a:lnTo>
                  <a:pt x="52627" y="56490"/>
                </a:lnTo>
                <a:lnTo>
                  <a:pt x="53903" y="59259"/>
                </a:lnTo>
                <a:lnTo>
                  <a:pt x="56509" y="61158"/>
                </a:lnTo>
                <a:lnTo>
                  <a:pt x="59114" y="63136"/>
                </a:lnTo>
                <a:lnTo>
                  <a:pt x="62597" y="64086"/>
                </a:lnTo>
                <a:lnTo>
                  <a:pt x="70423" y="64086"/>
                </a:lnTo>
                <a:lnTo>
                  <a:pt x="73501" y="63373"/>
                </a:lnTo>
                <a:lnTo>
                  <a:pt x="78400" y="60683"/>
                </a:lnTo>
                <a:lnTo>
                  <a:pt x="80063" y="59022"/>
                </a:lnTo>
                <a:lnTo>
                  <a:pt x="64174" y="59022"/>
                </a:lnTo>
                <a:lnTo>
                  <a:pt x="62116" y="58468"/>
                </a:lnTo>
                <a:lnTo>
                  <a:pt x="60615" y="57360"/>
                </a:lnTo>
                <a:lnTo>
                  <a:pt x="59511" y="56490"/>
                </a:lnTo>
                <a:lnTo>
                  <a:pt x="58802" y="55224"/>
                </a:lnTo>
                <a:lnTo>
                  <a:pt x="58566" y="53404"/>
                </a:lnTo>
                <a:lnTo>
                  <a:pt x="52714" y="52455"/>
                </a:lnTo>
                <a:close/>
              </a:path>
              <a:path w="397509" h="64134">
                <a:moveTo>
                  <a:pt x="83064" y="44859"/>
                </a:moveTo>
                <a:lnTo>
                  <a:pt x="76899" y="44859"/>
                </a:lnTo>
                <a:lnTo>
                  <a:pt x="76854" y="49528"/>
                </a:lnTo>
                <a:lnTo>
                  <a:pt x="76739" y="51347"/>
                </a:lnTo>
                <a:lnTo>
                  <a:pt x="69630" y="59022"/>
                </a:lnTo>
                <a:lnTo>
                  <a:pt x="80063" y="59022"/>
                </a:lnTo>
                <a:lnTo>
                  <a:pt x="80222" y="58863"/>
                </a:lnTo>
                <a:lnTo>
                  <a:pt x="81441" y="56252"/>
                </a:lnTo>
                <a:lnTo>
                  <a:pt x="82431" y="54195"/>
                </a:lnTo>
                <a:lnTo>
                  <a:pt x="83064" y="50240"/>
                </a:lnTo>
                <a:lnTo>
                  <a:pt x="83064" y="44859"/>
                </a:lnTo>
                <a:close/>
              </a:path>
              <a:path w="397509" h="64134">
                <a:moveTo>
                  <a:pt x="71207" y="12896"/>
                </a:moveTo>
                <a:lnTo>
                  <a:pt x="63778" y="12896"/>
                </a:lnTo>
                <a:lnTo>
                  <a:pt x="61012" y="13608"/>
                </a:lnTo>
                <a:lnTo>
                  <a:pt x="58718" y="15190"/>
                </a:lnTo>
                <a:lnTo>
                  <a:pt x="56348" y="16773"/>
                </a:lnTo>
                <a:lnTo>
                  <a:pt x="54535" y="19067"/>
                </a:lnTo>
                <a:lnTo>
                  <a:pt x="52081" y="24843"/>
                </a:lnTo>
                <a:lnTo>
                  <a:pt x="51449" y="28007"/>
                </a:lnTo>
                <a:lnTo>
                  <a:pt x="51449" y="36393"/>
                </a:lnTo>
                <a:lnTo>
                  <a:pt x="52798" y="40666"/>
                </a:lnTo>
                <a:lnTo>
                  <a:pt x="58246" y="47708"/>
                </a:lnTo>
                <a:lnTo>
                  <a:pt x="62041" y="49528"/>
                </a:lnTo>
                <a:lnTo>
                  <a:pt x="70895" y="49528"/>
                </a:lnTo>
                <a:lnTo>
                  <a:pt x="74209" y="47945"/>
                </a:lnTo>
                <a:lnTo>
                  <a:pt x="76899" y="44859"/>
                </a:lnTo>
                <a:lnTo>
                  <a:pt x="83064" y="44859"/>
                </a:lnTo>
                <a:lnTo>
                  <a:pt x="83064" y="44464"/>
                </a:lnTo>
                <a:lnTo>
                  <a:pt x="64731" y="44464"/>
                </a:lnTo>
                <a:lnTo>
                  <a:pt x="62361" y="43435"/>
                </a:lnTo>
                <a:lnTo>
                  <a:pt x="60539" y="41220"/>
                </a:lnTo>
                <a:lnTo>
                  <a:pt x="58642" y="39084"/>
                </a:lnTo>
                <a:lnTo>
                  <a:pt x="57720" y="35761"/>
                </a:lnTo>
                <a:lnTo>
                  <a:pt x="57698" y="26662"/>
                </a:lnTo>
                <a:lnTo>
                  <a:pt x="58642" y="23339"/>
                </a:lnTo>
                <a:lnTo>
                  <a:pt x="60539" y="21203"/>
                </a:lnTo>
                <a:lnTo>
                  <a:pt x="62437" y="18988"/>
                </a:lnTo>
                <a:lnTo>
                  <a:pt x="64731" y="17880"/>
                </a:lnTo>
                <a:lnTo>
                  <a:pt x="77391" y="17880"/>
                </a:lnTo>
                <a:lnTo>
                  <a:pt x="74690" y="14557"/>
                </a:lnTo>
                <a:lnTo>
                  <a:pt x="71207" y="12896"/>
                </a:lnTo>
                <a:close/>
              </a:path>
              <a:path w="397509" h="64134">
                <a:moveTo>
                  <a:pt x="77391" y="17880"/>
                </a:moveTo>
                <a:lnTo>
                  <a:pt x="70178" y="17880"/>
                </a:lnTo>
                <a:lnTo>
                  <a:pt x="72472" y="18988"/>
                </a:lnTo>
                <a:lnTo>
                  <a:pt x="76427" y="23419"/>
                </a:lnTo>
                <a:lnTo>
                  <a:pt x="77349" y="26662"/>
                </a:lnTo>
                <a:lnTo>
                  <a:pt x="77372" y="35761"/>
                </a:lnTo>
                <a:lnTo>
                  <a:pt x="76427" y="39084"/>
                </a:lnTo>
                <a:lnTo>
                  <a:pt x="74530" y="41299"/>
                </a:lnTo>
                <a:lnTo>
                  <a:pt x="72632" y="43435"/>
                </a:lnTo>
                <a:lnTo>
                  <a:pt x="70339" y="44464"/>
                </a:lnTo>
                <a:lnTo>
                  <a:pt x="83064" y="44464"/>
                </a:lnTo>
                <a:lnTo>
                  <a:pt x="83064" y="17959"/>
                </a:lnTo>
                <a:lnTo>
                  <a:pt x="77456" y="17959"/>
                </a:lnTo>
                <a:close/>
              </a:path>
              <a:path w="397509" h="64134">
                <a:moveTo>
                  <a:pt x="83064" y="13687"/>
                </a:moveTo>
                <a:lnTo>
                  <a:pt x="77456" y="13687"/>
                </a:lnTo>
                <a:lnTo>
                  <a:pt x="77456" y="17959"/>
                </a:lnTo>
                <a:lnTo>
                  <a:pt x="83064" y="17959"/>
                </a:lnTo>
                <a:lnTo>
                  <a:pt x="83064" y="13687"/>
                </a:lnTo>
                <a:close/>
              </a:path>
              <a:path w="397509" h="64134">
                <a:moveTo>
                  <a:pt x="128197" y="12896"/>
                </a:moveTo>
                <a:lnTo>
                  <a:pt x="123137" y="12896"/>
                </a:lnTo>
                <a:lnTo>
                  <a:pt x="120447" y="13608"/>
                </a:lnTo>
                <a:lnTo>
                  <a:pt x="115708" y="16773"/>
                </a:lnTo>
                <a:lnTo>
                  <a:pt x="113886" y="18988"/>
                </a:lnTo>
                <a:lnTo>
                  <a:pt x="112706" y="21915"/>
                </a:lnTo>
                <a:lnTo>
                  <a:pt x="111517" y="24764"/>
                </a:lnTo>
                <a:lnTo>
                  <a:pt x="110884" y="28086"/>
                </a:lnTo>
                <a:lnTo>
                  <a:pt x="110884" y="35286"/>
                </a:lnTo>
                <a:lnTo>
                  <a:pt x="118474" y="47945"/>
                </a:lnTo>
                <a:lnTo>
                  <a:pt x="120843" y="49528"/>
                </a:lnTo>
                <a:lnTo>
                  <a:pt x="123449" y="50319"/>
                </a:lnTo>
                <a:lnTo>
                  <a:pt x="130727" y="50319"/>
                </a:lnTo>
                <a:lnTo>
                  <a:pt x="134041" y="48578"/>
                </a:lnTo>
                <a:lnTo>
                  <a:pt x="136131" y="45334"/>
                </a:lnTo>
                <a:lnTo>
                  <a:pt x="124242" y="45334"/>
                </a:lnTo>
                <a:lnTo>
                  <a:pt x="122032" y="44227"/>
                </a:lnTo>
                <a:lnTo>
                  <a:pt x="120051" y="41932"/>
                </a:lnTo>
                <a:lnTo>
                  <a:pt x="118153" y="39638"/>
                </a:lnTo>
                <a:lnTo>
                  <a:pt x="117228" y="36552"/>
                </a:lnTo>
                <a:lnTo>
                  <a:pt x="117133" y="26900"/>
                </a:lnTo>
                <a:lnTo>
                  <a:pt x="118077" y="23419"/>
                </a:lnTo>
                <a:lnTo>
                  <a:pt x="121712" y="18988"/>
                </a:lnTo>
                <a:lnTo>
                  <a:pt x="123930" y="17880"/>
                </a:lnTo>
                <a:lnTo>
                  <a:pt x="141943" y="17880"/>
                </a:lnTo>
                <a:lnTo>
                  <a:pt x="135938" y="17801"/>
                </a:lnTo>
                <a:lnTo>
                  <a:pt x="134909" y="16298"/>
                </a:lnTo>
                <a:lnTo>
                  <a:pt x="133493" y="15111"/>
                </a:lnTo>
                <a:lnTo>
                  <a:pt x="131831" y="14241"/>
                </a:lnTo>
                <a:lnTo>
                  <a:pt x="130170" y="13291"/>
                </a:lnTo>
                <a:lnTo>
                  <a:pt x="128197" y="12896"/>
                </a:lnTo>
                <a:close/>
              </a:path>
              <a:path w="397509" h="64134">
                <a:moveTo>
                  <a:pt x="141943" y="45018"/>
                </a:moveTo>
                <a:lnTo>
                  <a:pt x="136335" y="45018"/>
                </a:lnTo>
                <a:lnTo>
                  <a:pt x="136335" y="49528"/>
                </a:lnTo>
                <a:lnTo>
                  <a:pt x="141943" y="49528"/>
                </a:lnTo>
                <a:lnTo>
                  <a:pt x="141943" y="45018"/>
                </a:lnTo>
                <a:close/>
              </a:path>
              <a:path w="397509" h="64134">
                <a:moveTo>
                  <a:pt x="141943" y="17880"/>
                </a:moveTo>
                <a:lnTo>
                  <a:pt x="129377" y="17880"/>
                </a:lnTo>
                <a:lnTo>
                  <a:pt x="131747" y="19067"/>
                </a:lnTo>
                <a:lnTo>
                  <a:pt x="133645" y="21361"/>
                </a:lnTo>
                <a:lnTo>
                  <a:pt x="135466" y="23656"/>
                </a:lnTo>
                <a:lnTo>
                  <a:pt x="136327" y="26900"/>
                </a:lnTo>
                <a:lnTo>
                  <a:pt x="136411" y="36552"/>
                </a:lnTo>
                <a:lnTo>
                  <a:pt x="135542" y="39875"/>
                </a:lnTo>
                <a:lnTo>
                  <a:pt x="131831" y="44227"/>
                </a:lnTo>
                <a:lnTo>
                  <a:pt x="129538" y="45334"/>
                </a:lnTo>
                <a:lnTo>
                  <a:pt x="136131" y="45334"/>
                </a:lnTo>
                <a:lnTo>
                  <a:pt x="136335" y="45018"/>
                </a:lnTo>
                <a:lnTo>
                  <a:pt x="141943" y="45018"/>
                </a:lnTo>
                <a:lnTo>
                  <a:pt x="141943" y="17880"/>
                </a:lnTo>
                <a:close/>
              </a:path>
              <a:path w="397509" h="64134">
                <a:moveTo>
                  <a:pt x="141943" y="0"/>
                </a:moveTo>
                <a:lnTo>
                  <a:pt x="135938" y="0"/>
                </a:lnTo>
                <a:lnTo>
                  <a:pt x="135938" y="17801"/>
                </a:lnTo>
                <a:lnTo>
                  <a:pt x="141943" y="17801"/>
                </a:lnTo>
                <a:lnTo>
                  <a:pt x="141943" y="0"/>
                </a:lnTo>
                <a:close/>
              </a:path>
              <a:path w="397509" h="64134">
                <a:moveTo>
                  <a:pt x="172141" y="12896"/>
                </a:moveTo>
                <a:lnTo>
                  <a:pt x="162418" y="12896"/>
                </a:lnTo>
                <a:lnTo>
                  <a:pt x="158387" y="14557"/>
                </a:lnTo>
                <a:lnTo>
                  <a:pt x="152222" y="21203"/>
                </a:lnTo>
                <a:lnTo>
                  <a:pt x="150717" y="25634"/>
                </a:lnTo>
                <a:lnTo>
                  <a:pt x="150716" y="37976"/>
                </a:lnTo>
                <a:lnTo>
                  <a:pt x="152138" y="42248"/>
                </a:lnTo>
                <a:lnTo>
                  <a:pt x="158302" y="48736"/>
                </a:lnTo>
                <a:lnTo>
                  <a:pt x="162494" y="50319"/>
                </a:lnTo>
                <a:lnTo>
                  <a:pt x="171896" y="50319"/>
                </a:lnTo>
                <a:lnTo>
                  <a:pt x="175295" y="49290"/>
                </a:lnTo>
                <a:lnTo>
                  <a:pt x="177985" y="47312"/>
                </a:lnTo>
                <a:lnTo>
                  <a:pt x="180490" y="45334"/>
                </a:lnTo>
                <a:lnTo>
                  <a:pt x="164787" y="45334"/>
                </a:lnTo>
                <a:lnTo>
                  <a:pt x="162257" y="44305"/>
                </a:lnTo>
                <a:lnTo>
                  <a:pt x="160284" y="42169"/>
                </a:lnTo>
                <a:lnTo>
                  <a:pt x="158227" y="40112"/>
                </a:lnTo>
                <a:lnTo>
                  <a:pt x="157122" y="37106"/>
                </a:lnTo>
                <a:lnTo>
                  <a:pt x="156886" y="33150"/>
                </a:lnTo>
                <a:lnTo>
                  <a:pt x="183601" y="33150"/>
                </a:lnTo>
                <a:lnTo>
                  <a:pt x="183677" y="28165"/>
                </a:lnTo>
                <a:lnTo>
                  <a:pt x="157282" y="28165"/>
                </a:lnTo>
                <a:lnTo>
                  <a:pt x="157434" y="25001"/>
                </a:lnTo>
                <a:lnTo>
                  <a:pt x="158547" y="22548"/>
                </a:lnTo>
                <a:lnTo>
                  <a:pt x="162333" y="18750"/>
                </a:lnTo>
                <a:lnTo>
                  <a:pt x="164627" y="17880"/>
                </a:lnTo>
                <a:lnTo>
                  <a:pt x="179242" y="17880"/>
                </a:lnTo>
                <a:lnTo>
                  <a:pt x="176087" y="14478"/>
                </a:lnTo>
                <a:lnTo>
                  <a:pt x="172141" y="12896"/>
                </a:lnTo>
                <a:close/>
              </a:path>
              <a:path w="397509" h="64134">
                <a:moveTo>
                  <a:pt x="177192" y="37976"/>
                </a:moveTo>
                <a:lnTo>
                  <a:pt x="176248" y="40508"/>
                </a:lnTo>
                <a:lnTo>
                  <a:pt x="174983" y="42407"/>
                </a:lnTo>
                <a:lnTo>
                  <a:pt x="173406" y="43594"/>
                </a:lnTo>
                <a:lnTo>
                  <a:pt x="171896" y="44780"/>
                </a:lnTo>
                <a:lnTo>
                  <a:pt x="169923" y="45334"/>
                </a:lnTo>
                <a:lnTo>
                  <a:pt x="180490" y="45334"/>
                </a:lnTo>
                <a:lnTo>
                  <a:pt x="182488" y="42407"/>
                </a:lnTo>
                <a:lnTo>
                  <a:pt x="183441" y="38767"/>
                </a:lnTo>
                <a:lnTo>
                  <a:pt x="177192" y="37976"/>
                </a:lnTo>
                <a:close/>
              </a:path>
              <a:path w="397509" h="64134">
                <a:moveTo>
                  <a:pt x="179242" y="17880"/>
                </a:moveTo>
                <a:lnTo>
                  <a:pt x="170480" y="17880"/>
                </a:lnTo>
                <a:lnTo>
                  <a:pt x="173009" y="18988"/>
                </a:lnTo>
                <a:lnTo>
                  <a:pt x="176248" y="22865"/>
                </a:lnTo>
                <a:lnTo>
                  <a:pt x="176907" y="25001"/>
                </a:lnTo>
                <a:lnTo>
                  <a:pt x="177032" y="25871"/>
                </a:lnTo>
                <a:lnTo>
                  <a:pt x="177277" y="28165"/>
                </a:lnTo>
                <a:lnTo>
                  <a:pt x="183677" y="28165"/>
                </a:lnTo>
                <a:lnTo>
                  <a:pt x="183677" y="25634"/>
                </a:lnTo>
                <a:lnTo>
                  <a:pt x="182176" y="21045"/>
                </a:lnTo>
                <a:lnTo>
                  <a:pt x="179242" y="17880"/>
                </a:lnTo>
                <a:close/>
              </a:path>
              <a:path w="397509" h="64134">
                <a:moveTo>
                  <a:pt x="210553" y="12896"/>
                </a:moveTo>
                <a:lnTo>
                  <a:pt x="203596" y="12896"/>
                </a:lnTo>
                <a:lnTo>
                  <a:pt x="200745" y="13608"/>
                </a:lnTo>
                <a:lnTo>
                  <a:pt x="195534" y="16456"/>
                </a:lnTo>
                <a:lnTo>
                  <a:pt x="193552" y="18672"/>
                </a:lnTo>
                <a:lnTo>
                  <a:pt x="192296" y="21599"/>
                </a:lnTo>
                <a:lnTo>
                  <a:pt x="191031" y="24447"/>
                </a:lnTo>
                <a:lnTo>
                  <a:pt x="190398" y="27849"/>
                </a:lnTo>
                <a:lnTo>
                  <a:pt x="190398" y="37739"/>
                </a:lnTo>
                <a:lnTo>
                  <a:pt x="191815" y="42328"/>
                </a:lnTo>
                <a:lnTo>
                  <a:pt x="194817" y="45493"/>
                </a:lnTo>
                <a:lnTo>
                  <a:pt x="197828" y="48736"/>
                </a:lnTo>
                <a:lnTo>
                  <a:pt x="201774" y="50319"/>
                </a:lnTo>
                <a:lnTo>
                  <a:pt x="210553" y="50319"/>
                </a:lnTo>
                <a:lnTo>
                  <a:pt x="213867" y="49131"/>
                </a:lnTo>
                <a:lnTo>
                  <a:pt x="218313" y="45334"/>
                </a:lnTo>
                <a:lnTo>
                  <a:pt x="203596" y="45334"/>
                </a:lnTo>
                <a:lnTo>
                  <a:pt x="201226" y="44227"/>
                </a:lnTo>
                <a:lnTo>
                  <a:pt x="197507" y="39875"/>
                </a:lnTo>
                <a:lnTo>
                  <a:pt x="196639" y="36393"/>
                </a:lnTo>
                <a:lnTo>
                  <a:pt x="196639" y="26820"/>
                </a:lnTo>
                <a:lnTo>
                  <a:pt x="197583" y="23339"/>
                </a:lnTo>
                <a:lnTo>
                  <a:pt x="199480" y="21124"/>
                </a:lnTo>
                <a:lnTo>
                  <a:pt x="201378" y="18988"/>
                </a:lnTo>
                <a:lnTo>
                  <a:pt x="203832" y="17880"/>
                </a:lnTo>
                <a:lnTo>
                  <a:pt x="218736" y="17880"/>
                </a:lnTo>
                <a:lnTo>
                  <a:pt x="213791" y="13845"/>
                </a:lnTo>
                <a:lnTo>
                  <a:pt x="210553" y="12896"/>
                </a:lnTo>
                <a:close/>
              </a:path>
              <a:path w="397509" h="64134">
                <a:moveTo>
                  <a:pt x="215604" y="36393"/>
                </a:moveTo>
                <a:lnTo>
                  <a:pt x="215132" y="39401"/>
                </a:lnTo>
                <a:lnTo>
                  <a:pt x="214187" y="41694"/>
                </a:lnTo>
                <a:lnTo>
                  <a:pt x="212526" y="43119"/>
                </a:lnTo>
                <a:lnTo>
                  <a:pt x="210941" y="44622"/>
                </a:lnTo>
                <a:lnTo>
                  <a:pt x="208967" y="45334"/>
                </a:lnTo>
                <a:lnTo>
                  <a:pt x="218313" y="45334"/>
                </a:lnTo>
                <a:lnTo>
                  <a:pt x="219239" y="44543"/>
                </a:lnTo>
                <a:lnTo>
                  <a:pt x="220900" y="41299"/>
                </a:lnTo>
                <a:lnTo>
                  <a:pt x="221533" y="37185"/>
                </a:lnTo>
                <a:lnTo>
                  <a:pt x="215604" y="36393"/>
                </a:lnTo>
                <a:close/>
              </a:path>
              <a:path w="397509" h="64134">
                <a:moveTo>
                  <a:pt x="218736" y="17880"/>
                </a:moveTo>
                <a:lnTo>
                  <a:pt x="208967" y="17880"/>
                </a:lnTo>
                <a:lnTo>
                  <a:pt x="210705" y="18434"/>
                </a:lnTo>
                <a:lnTo>
                  <a:pt x="212130" y="19700"/>
                </a:lnTo>
                <a:lnTo>
                  <a:pt x="213555" y="20886"/>
                </a:lnTo>
                <a:lnTo>
                  <a:pt x="214499" y="22706"/>
                </a:lnTo>
                <a:lnTo>
                  <a:pt x="215056" y="25080"/>
                </a:lnTo>
                <a:lnTo>
                  <a:pt x="220984" y="24210"/>
                </a:lnTo>
                <a:lnTo>
                  <a:pt x="220268" y="20570"/>
                </a:lnTo>
                <a:lnTo>
                  <a:pt x="218736" y="17880"/>
                </a:lnTo>
                <a:close/>
              </a:path>
              <a:path w="397509" h="64134">
                <a:moveTo>
                  <a:pt x="233153" y="13687"/>
                </a:moveTo>
                <a:lnTo>
                  <a:pt x="227697" y="13687"/>
                </a:lnTo>
                <a:lnTo>
                  <a:pt x="227697" y="49528"/>
                </a:lnTo>
                <a:lnTo>
                  <a:pt x="233786" y="49528"/>
                </a:lnTo>
                <a:lnTo>
                  <a:pt x="233786" y="28165"/>
                </a:lnTo>
                <a:lnTo>
                  <a:pt x="234098" y="25792"/>
                </a:lnTo>
                <a:lnTo>
                  <a:pt x="235287" y="22231"/>
                </a:lnTo>
                <a:lnTo>
                  <a:pt x="235995" y="21124"/>
                </a:lnTo>
                <a:lnTo>
                  <a:pt x="237108" y="20333"/>
                </a:lnTo>
                <a:lnTo>
                  <a:pt x="238129" y="19542"/>
                </a:lnTo>
                <a:lnTo>
                  <a:pt x="239318" y="19146"/>
                </a:lnTo>
                <a:lnTo>
                  <a:pt x="245589" y="19146"/>
                </a:lnTo>
                <a:lnTo>
                  <a:pt x="233153" y="19067"/>
                </a:lnTo>
                <a:lnTo>
                  <a:pt x="233153" y="13687"/>
                </a:lnTo>
                <a:close/>
              </a:path>
              <a:path w="397509" h="64134">
                <a:moveTo>
                  <a:pt x="245589" y="19146"/>
                </a:moveTo>
                <a:lnTo>
                  <a:pt x="242159" y="19146"/>
                </a:lnTo>
                <a:lnTo>
                  <a:pt x="243585" y="19542"/>
                </a:lnTo>
                <a:lnTo>
                  <a:pt x="245086" y="20491"/>
                </a:lnTo>
                <a:lnTo>
                  <a:pt x="245589" y="19146"/>
                </a:lnTo>
                <a:close/>
              </a:path>
              <a:path w="397509" h="64134">
                <a:moveTo>
                  <a:pt x="242952" y="12896"/>
                </a:moveTo>
                <a:lnTo>
                  <a:pt x="239554" y="12896"/>
                </a:lnTo>
                <a:lnTo>
                  <a:pt x="238213" y="13291"/>
                </a:lnTo>
                <a:lnTo>
                  <a:pt x="235843" y="14873"/>
                </a:lnTo>
                <a:lnTo>
                  <a:pt x="234578" y="16535"/>
                </a:lnTo>
                <a:lnTo>
                  <a:pt x="233153" y="19067"/>
                </a:lnTo>
                <a:lnTo>
                  <a:pt x="245619" y="19067"/>
                </a:lnTo>
                <a:lnTo>
                  <a:pt x="247219" y="14794"/>
                </a:lnTo>
                <a:lnTo>
                  <a:pt x="245086" y="13528"/>
                </a:lnTo>
                <a:lnTo>
                  <a:pt x="242952" y="12896"/>
                </a:lnTo>
                <a:close/>
              </a:path>
              <a:path w="397509" h="64134">
                <a:moveTo>
                  <a:pt x="270933" y="12896"/>
                </a:moveTo>
                <a:lnTo>
                  <a:pt x="261209" y="12896"/>
                </a:lnTo>
                <a:lnTo>
                  <a:pt x="257179" y="14557"/>
                </a:lnTo>
                <a:lnTo>
                  <a:pt x="251014" y="21203"/>
                </a:lnTo>
                <a:lnTo>
                  <a:pt x="249517" y="25634"/>
                </a:lnTo>
                <a:lnTo>
                  <a:pt x="249520" y="37976"/>
                </a:lnTo>
                <a:lnTo>
                  <a:pt x="251014" y="42248"/>
                </a:lnTo>
                <a:lnTo>
                  <a:pt x="254016" y="45493"/>
                </a:lnTo>
                <a:lnTo>
                  <a:pt x="257103" y="48736"/>
                </a:lnTo>
                <a:lnTo>
                  <a:pt x="261294" y="50319"/>
                </a:lnTo>
                <a:lnTo>
                  <a:pt x="270696" y="50319"/>
                </a:lnTo>
                <a:lnTo>
                  <a:pt x="274095" y="49290"/>
                </a:lnTo>
                <a:lnTo>
                  <a:pt x="276777" y="47312"/>
                </a:lnTo>
                <a:lnTo>
                  <a:pt x="279363" y="45334"/>
                </a:lnTo>
                <a:lnTo>
                  <a:pt x="263579" y="45334"/>
                </a:lnTo>
                <a:lnTo>
                  <a:pt x="261049" y="44305"/>
                </a:lnTo>
                <a:lnTo>
                  <a:pt x="259076" y="42169"/>
                </a:lnTo>
                <a:lnTo>
                  <a:pt x="257018" y="40112"/>
                </a:lnTo>
                <a:lnTo>
                  <a:pt x="255914" y="37106"/>
                </a:lnTo>
                <a:lnTo>
                  <a:pt x="255677" y="33150"/>
                </a:lnTo>
                <a:lnTo>
                  <a:pt x="282393" y="33150"/>
                </a:lnTo>
                <a:lnTo>
                  <a:pt x="282469" y="28165"/>
                </a:lnTo>
                <a:lnTo>
                  <a:pt x="256074" y="28165"/>
                </a:lnTo>
                <a:lnTo>
                  <a:pt x="256234" y="25001"/>
                </a:lnTo>
                <a:lnTo>
                  <a:pt x="257339" y="22548"/>
                </a:lnTo>
                <a:lnTo>
                  <a:pt x="261134" y="18750"/>
                </a:lnTo>
                <a:lnTo>
                  <a:pt x="263427" y="17880"/>
                </a:lnTo>
                <a:lnTo>
                  <a:pt x="278037" y="17880"/>
                </a:lnTo>
                <a:lnTo>
                  <a:pt x="274888" y="14478"/>
                </a:lnTo>
                <a:lnTo>
                  <a:pt x="270933" y="12896"/>
                </a:lnTo>
                <a:close/>
              </a:path>
              <a:path w="397509" h="64134">
                <a:moveTo>
                  <a:pt x="275992" y="37976"/>
                </a:moveTo>
                <a:lnTo>
                  <a:pt x="268799" y="45334"/>
                </a:lnTo>
                <a:lnTo>
                  <a:pt x="279363" y="45334"/>
                </a:lnTo>
                <a:lnTo>
                  <a:pt x="281288" y="42407"/>
                </a:lnTo>
                <a:lnTo>
                  <a:pt x="282233" y="38767"/>
                </a:lnTo>
                <a:lnTo>
                  <a:pt x="275992" y="37976"/>
                </a:lnTo>
                <a:close/>
              </a:path>
              <a:path w="397509" h="64134">
                <a:moveTo>
                  <a:pt x="278037" y="17880"/>
                </a:moveTo>
                <a:lnTo>
                  <a:pt x="269347" y="17880"/>
                </a:lnTo>
                <a:lnTo>
                  <a:pt x="271801" y="18988"/>
                </a:lnTo>
                <a:lnTo>
                  <a:pt x="275039" y="22865"/>
                </a:lnTo>
                <a:lnTo>
                  <a:pt x="275707" y="25001"/>
                </a:lnTo>
                <a:lnTo>
                  <a:pt x="275830" y="25871"/>
                </a:lnTo>
                <a:lnTo>
                  <a:pt x="276068" y="28165"/>
                </a:lnTo>
                <a:lnTo>
                  <a:pt x="282469" y="28165"/>
                </a:lnTo>
                <a:lnTo>
                  <a:pt x="282469" y="25634"/>
                </a:lnTo>
                <a:lnTo>
                  <a:pt x="280968" y="21045"/>
                </a:lnTo>
                <a:lnTo>
                  <a:pt x="278037" y="17880"/>
                </a:lnTo>
                <a:close/>
              </a:path>
              <a:path w="397509" h="64134">
                <a:moveTo>
                  <a:pt x="318817" y="17880"/>
                </a:moveTo>
                <a:lnTo>
                  <a:pt x="308316" y="17880"/>
                </a:lnTo>
                <a:lnTo>
                  <a:pt x="310610" y="18592"/>
                </a:lnTo>
                <a:lnTo>
                  <a:pt x="313376" y="20965"/>
                </a:lnTo>
                <a:lnTo>
                  <a:pt x="313749" y="22153"/>
                </a:lnTo>
                <a:lnTo>
                  <a:pt x="313848" y="26741"/>
                </a:lnTo>
                <a:lnTo>
                  <a:pt x="311554" y="27611"/>
                </a:lnTo>
                <a:lnTo>
                  <a:pt x="308004" y="28245"/>
                </a:lnTo>
                <a:lnTo>
                  <a:pt x="303020" y="28877"/>
                </a:lnTo>
                <a:lnTo>
                  <a:pt x="300650" y="29115"/>
                </a:lnTo>
                <a:lnTo>
                  <a:pt x="298829" y="29431"/>
                </a:lnTo>
                <a:lnTo>
                  <a:pt x="290134" y="35286"/>
                </a:lnTo>
                <a:lnTo>
                  <a:pt x="289350" y="36711"/>
                </a:lnTo>
                <a:lnTo>
                  <a:pt x="289053" y="37897"/>
                </a:lnTo>
                <a:lnTo>
                  <a:pt x="288954" y="43039"/>
                </a:lnTo>
                <a:lnTo>
                  <a:pt x="290058" y="45493"/>
                </a:lnTo>
                <a:lnTo>
                  <a:pt x="292116" y="47470"/>
                </a:lnTo>
                <a:lnTo>
                  <a:pt x="294250" y="49369"/>
                </a:lnTo>
                <a:lnTo>
                  <a:pt x="297252" y="50319"/>
                </a:lnTo>
                <a:lnTo>
                  <a:pt x="303576" y="50319"/>
                </a:lnTo>
                <a:lnTo>
                  <a:pt x="313831" y="45572"/>
                </a:lnTo>
                <a:lnTo>
                  <a:pt x="300330" y="45572"/>
                </a:lnTo>
                <a:lnTo>
                  <a:pt x="298517" y="45018"/>
                </a:lnTo>
                <a:lnTo>
                  <a:pt x="296063" y="42882"/>
                </a:lnTo>
                <a:lnTo>
                  <a:pt x="295467" y="41615"/>
                </a:lnTo>
                <a:lnTo>
                  <a:pt x="295430" y="38847"/>
                </a:lnTo>
                <a:lnTo>
                  <a:pt x="295751" y="37897"/>
                </a:lnTo>
                <a:lnTo>
                  <a:pt x="308392" y="33229"/>
                </a:lnTo>
                <a:lnTo>
                  <a:pt x="311714" y="32438"/>
                </a:lnTo>
                <a:lnTo>
                  <a:pt x="313848" y="31488"/>
                </a:lnTo>
                <a:lnTo>
                  <a:pt x="320012" y="31488"/>
                </a:lnTo>
                <a:lnTo>
                  <a:pt x="319936" y="21836"/>
                </a:lnTo>
                <a:lnTo>
                  <a:pt x="319624" y="20412"/>
                </a:lnTo>
                <a:lnTo>
                  <a:pt x="319380" y="19146"/>
                </a:lnTo>
                <a:lnTo>
                  <a:pt x="318817" y="17880"/>
                </a:lnTo>
                <a:close/>
              </a:path>
              <a:path w="397509" h="64134">
                <a:moveTo>
                  <a:pt x="320389" y="45097"/>
                </a:moveTo>
                <a:lnTo>
                  <a:pt x="314404" y="45097"/>
                </a:lnTo>
                <a:lnTo>
                  <a:pt x="314549" y="46679"/>
                </a:lnTo>
                <a:lnTo>
                  <a:pt x="314932" y="48183"/>
                </a:lnTo>
                <a:lnTo>
                  <a:pt x="314992" y="48340"/>
                </a:lnTo>
                <a:lnTo>
                  <a:pt x="315585" y="49528"/>
                </a:lnTo>
                <a:lnTo>
                  <a:pt x="321910" y="49528"/>
                </a:lnTo>
                <a:lnTo>
                  <a:pt x="321201" y="48183"/>
                </a:lnTo>
                <a:lnTo>
                  <a:pt x="320645" y="46679"/>
                </a:lnTo>
                <a:lnTo>
                  <a:pt x="320389" y="45097"/>
                </a:lnTo>
                <a:close/>
              </a:path>
              <a:path w="397509" h="64134">
                <a:moveTo>
                  <a:pt x="320012" y="31488"/>
                </a:moveTo>
                <a:lnTo>
                  <a:pt x="313848" y="31488"/>
                </a:lnTo>
                <a:lnTo>
                  <a:pt x="313800" y="36711"/>
                </a:lnTo>
                <a:lnTo>
                  <a:pt x="313536" y="38451"/>
                </a:lnTo>
                <a:lnTo>
                  <a:pt x="304993" y="45572"/>
                </a:lnTo>
                <a:lnTo>
                  <a:pt x="313831" y="45572"/>
                </a:lnTo>
                <a:lnTo>
                  <a:pt x="314404" y="45097"/>
                </a:lnTo>
                <a:lnTo>
                  <a:pt x="320389" y="45097"/>
                </a:lnTo>
                <a:lnTo>
                  <a:pt x="320223" y="44068"/>
                </a:lnTo>
                <a:lnTo>
                  <a:pt x="320134" y="42882"/>
                </a:lnTo>
                <a:lnTo>
                  <a:pt x="320012" y="31488"/>
                </a:lnTo>
                <a:close/>
              </a:path>
              <a:path w="397509" h="64134">
                <a:moveTo>
                  <a:pt x="309184" y="12896"/>
                </a:moveTo>
                <a:lnTo>
                  <a:pt x="303096" y="12896"/>
                </a:lnTo>
                <a:lnTo>
                  <a:pt x="300414" y="13291"/>
                </a:lnTo>
                <a:lnTo>
                  <a:pt x="298044" y="14162"/>
                </a:lnTo>
                <a:lnTo>
                  <a:pt x="295666" y="14953"/>
                </a:lnTo>
                <a:lnTo>
                  <a:pt x="293929" y="16139"/>
                </a:lnTo>
                <a:lnTo>
                  <a:pt x="291399" y="19304"/>
                </a:lnTo>
                <a:lnTo>
                  <a:pt x="290531" y="21361"/>
                </a:lnTo>
                <a:lnTo>
                  <a:pt x="289983" y="23893"/>
                </a:lnTo>
                <a:lnTo>
                  <a:pt x="295911" y="24684"/>
                </a:lnTo>
                <a:lnTo>
                  <a:pt x="296619" y="22153"/>
                </a:lnTo>
                <a:lnTo>
                  <a:pt x="297564" y="20412"/>
                </a:lnTo>
                <a:lnTo>
                  <a:pt x="299092" y="19304"/>
                </a:lnTo>
                <a:lnTo>
                  <a:pt x="300330" y="18355"/>
                </a:lnTo>
                <a:lnTo>
                  <a:pt x="302463" y="17880"/>
                </a:lnTo>
                <a:lnTo>
                  <a:pt x="318817" y="17880"/>
                </a:lnTo>
                <a:lnTo>
                  <a:pt x="318747" y="17722"/>
                </a:lnTo>
                <a:lnTo>
                  <a:pt x="317803" y="16693"/>
                </a:lnTo>
                <a:lnTo>
                  <a:pt x="316934" y="15586"/>
                </a:lnTo>
                <a:lnTo>
                  <a:pt x="315509" y="14637"/>
                </a:lnTo>
                <a:lnTo>
                  <a:pt x="311714" y="13212"/>
                </a:lnTo>
                <a:lnTo>
                  <a:pt x="309184" y="12896"/>
                </a:lnTo>
                <a:close/>
              </a:path>
              <a:path w="397509" h="64134">
                <a:moveTo>
                  <a:pt x="334163" y="37897"/>
                </a:moveTo>
                <a:lnTo>
                  <a:pt x="328150" y="38847"/>
                </a:lnTo>
                <a:lnTo>
                  <a:pt x="328782" y="42644"/>
                </a:lnTo>
                <a:lnTo>
                  <a:pt x="330368" y="45493"/>
                </a:lnTo>
                <a:lnTo>
                  <a:pt x="332813" y="47391"/>
                </a:lnTo>
                <a:lnTo>
                  <a:pt x="335267" y="49369"/>
                </a:lnTo>
                <a:lnTo>
                  <a:pt x="338826" y="50319"/>
                </a:lnTo>
                <a:lnTo>
                  <a:pt x="346256" y="50319"/>
                </a:lnTo>
                <a:lnTo>
                  <a:pt x="355723" y="45334"/>
                </a:lnTo>
                <a:lnTo>
                  <a:pt x="340639" y="45334"/>
                </a:lnTo>
                <a:lnTo>
                  <a:pt x="338506" y="44701"/>
                </a:lnTo>
                <a:lnTo>
                  <a:pt x="335428" y="42090"/>
                </a:lnTo>
                <a:lnTo>
                  <a:pt x="334475" y="40271"/>
                </a:lnTo>
                <a:lnTo>
                  <a:pt x="334163" y="37897"/>
                </a:lnTo>
                <a:close/>
              </a:path>
              <a:path w="397509" h="64134">
                <a:moveTo>
                  <a:pt x="345142" y="12896"/>
                </a:moveTo>
                <a:lnTo>
                  <a:pt x="340487" y="12896"/>
                </a:lnTo>
                <a:lnTo>
                  <a:pt x="338742" y="13133"/>
                </a:lnTo>
                <a:lnTo>
                  <a:pt x="335504" y="14082"/>
                </a:lnTo>
                <a:lnTo>
                  <a:pt x="334163" y="14637"/>
                </a:lnTo>
                <a:lnTo>
                  <a:pt x="333210" y="15348"/>
                </a:lnTo>
                <a:lnTo>
                  <a:pt x="331945" y="16219"/>
                </a:lnTo>
                <a:lnTo>
                  <a:pt x="331000" y="17405"/>
                </a:lnTo>
                <a:lnTo>
                  <a:pt x="330284" y="18750"/>
                </a:lnTo>
                <a:lnTo>
                  <a:pt x="329499" y="20095"/>
                </a:lnTo>
                <a:lnTo>
                  <a:pt x="329263" y="21203"/>
                </a:lnTo>
                <a:lnTo>
                  <a:pt x="329254" y="25238"/>
                </a:lnTo>
                <a:lnTo>
                  <a:pt x="329575" y="26583"/>
                </a:lnTo>
                <a:lnTo>
                  <a:pt x="330528" y="28007"/>
                </a:lnTo>
                <a:lnTo>
                  <a:pt x="331397" y="29431"/>
                </a:lnTo>
                <a:lnTo>
                  <a:pt x="346964" y="35128"/>
                </a:lnTo>
                <a:lnTo>
                  <a:pt x="349022" y="35840"/>
                </a:lnTo>
                <a:lnTo>
                  <a:pt x="349890" y="36393"/>
                </a:lnTo>
                <a:lnTo>
                  <a:pt x="351071" y="37185"/>
                </a:lnTo>
                <a:lnTo>
                  <a:pt x="351627" y="38293"/>
                </a:lnTo>
                <a:lnTo>
                  <a:pt x="351627" y="41141"/>
                </a:lnTo>
                <a:lnTo>
                  <a:pt x="350995" y="42486"/>
                </a:lnTo>
                <a:lnTo>
                  <a:pt x="349654" y="43594"/>
                </a:lnTo>
                <a:lnTo>
                  <a:pt x="348305" y="44780"/>
                </a:lnTo>
                <a:lnTo>
                  <a:pt x="346171" y="45334"/>
                </a:lnTo>
                <a:lnTo>
                  <a:pt x="355723" y="45334"/>
                </a:lnTo>
                <a:lnTo>
                  <a:pt x="357320" y="42882"/>
                </a:lnTo>
                <a:lnTo>
                  <a:pt x="357822" y="41141"/>
                </a:lnTo>
                <a:lnTo>
                  <a:pt x="357868" y="36948"/>
                </a:lnTo>
                <a:lnTo>
                  <a:pt x="357395" y="35207"/>
                </a:lnTo>
                <a:lnTo>
                  <a:pt x="355498" y="32358"/>
                </a:lnTo>
                <a:lnTo>
                  <a:pt x="354157" y="31330"/>
                </a:lnTo>
                <a:lnTo>
                  <a:pt x="352420" y="30618"/>
                </a:lnTo>
                <a:lnTo>
                  <a:pt x="350759" y="29827"/>
                </a:lnTo>
                <a:lnTo>
                  <a:pt x="347757" y="28956"/>
                </a:lnTo>
                <a:lnTo>
                  <a:pt x="343490" y="27770"/>
                </a:lnTo>
                <a:lnTo>
                  <a:pt x="340487" y="26979"/>
                </a:lnTo>
                <a:lnTo>
                  <a:pt x="338666" y="26425"/>
                </a:lnTo>
                <a:lnTo>
                  <a:pt x="338109" y="26187"/>
                </a:lnTo>
                <a:lnTo>
                  <a:pt x="337005" y="25792"/>
                </a:lnTo>
                <a:lnTo>
                  <a:pt x="336296" y="25238"/>
                </a:lnTo>
                <a:lnTo>
                  <a:pt x="335740" y="24605"/>
                </a:lnTo>
                <a:lnTo>
                  <a:pt x="335267" y="23972"/>
                </a:lnTo>
                <a:lnTo>
                  <a:pt x="335031" y="23260"/>
                </a:lnTo>
                <a:lnTo>
                  <a:pt x="335031" y="21203"/>
                </a:lnTo>
                <a:lnTo>
                  <a:pt x="335664" y="20174"/>
                </a:lnTo>
                <a:lnTo>
                  <a:pt x="336844" y="19225"/>
                </a:lnTo>
                <a:lnTo>
                  <a:pt x="338033" y="18355"/>
                </a:lnTo>
                <a:lnTo>
                  <a:pt x="340007" y="17880"/>
                </a:lnTo>
                <a:lnTo>
                  <a:pt x="354869" y="17880"/>
                </a:lnTo>
                <a:lnTo>
                  <a:pt x="353449" y="15982"/>
                </a:lnTo>
                <a:lnTo>
                  <a:pt x="351863" y="14873"/>
                </a:lnTo>
                <a:lnTo>
                  <a:pt x="347596" y="13291"/>
                </a:lnTo>
                <a:lnTo>
                  <a:pt x="345142" y="12896"/>
                </a:lnTo>
                <a:close/>
              </a:path>
              <a:path w="397509" h="64134">
                <a:moveTo>
                  <a:pt x="354869" y="17880"/>
                </a:moveTo>
                <a:lnTo>
                  <a:pt x="345142" y="17880"/>
                </a:lnTo>
                <a:lnTo>
                  <a:pt x="346964" y="18355"/>
                </a:lnTo>
                <a:lnTo>
                  <a:pt x="348229" y="19383"/>
                </a:lnTo>
                <a:lnTo>
                  <a:pt x="349570" y="20412"/>
                </a:lnTo>
                <a:lnTo>
                  <a:pt x="350362" y="21915"/>
                </a:lnTo>
                <a:lnTo>
                  <a:pt x="350598" y="23735"/>
                </a:lnTo>
                <a:lnTo>
                  <a:pt x="356527" y="22944"/>
                </a:lnTo>
                <a:lnTo>
                  <a:pt x="356130" y="20570"/>
                </a:lnTo>
                <a:lnTo>
                  <a:pt x="355498" y="18750"/>
                </a:lnTo>
                <a:lnTo>
                  <a:pt x="354869" y="17880"/>
                </a:lnTo>
                <a:close/>
              </a:path>
              <a:path w="397509" h="64134">
                <a:moveTo>
                  <a:pt x="385612" y="12896"/>
                </a:moveTo>
                <a:lnTo>
                  <a:pt x="375889" y="12896"/>
                </a:lnTo>
                <a:lnTo>
                  <a:pt x="371858" y="14557"/>
                </a:lnTo>
                <a:lnTo>
                  <a:pt x="365693" y="21203"/>
                </a:lnTo>
                <a:lnTo>
                  <a:pt x="364197" y="25634"/>
                </a:lnTo>
                <a:lnTo>
                  <a:pt x="364200" y="37976"/>
                </a:lnTo>
                <a:lnTo>
                  <a:pt x="365693" y="42248"/>
                </a:lnTo>
                <a:lnTo>
                  <a:pt x="368696" y="45493"/>
                </a:lnTo>
                <a:lnTo>
                  <a:pt x="371782" y="48736"/>
                </a:lnTo>
                <a:lnTo>
                  <a:pt x="375973" y="50319"/>
                </a:lnTo>
                <a:lnTo>
                  <a:pt x="385376" y="50319"/>
                </a:lnTo>
                <a:lnTo>
                  <a:pt x="388774" y="49290"/>
                </a:lnTo>
                <a:lnTo>
                  <a:pt x="391464" y="47312"/>
                </a:lnTo>
                <a:lnTo>
                  <a:pt x="394043" y="45334"/>
                </a:lnTo>
                <a:lnTo>
                  <a:pt x="378258" y="45334"/>
                </a:lnTo>
                <a:lnTo>
                  <a:pt x="375737" y="44305"/>
                </a:lnTo>
                <a:lnTo>
                  <a:pt x="373755" y="42169"/>
                </a:lnTo>
                <a:lnTo>
                  <a:pt x="371706" y="40112"/>
                </a:lnTo>
                <a:lnTo>
                  <a:pt x="370593" y="37106"/>
                </a:lnTo>
                <a:lnTo>
                  <a:pt x="370441" y="33150"/>
                </a:lnTo>
                <a:lnTo>
                  <a:pt x="397072" y="33150"/>
                </a:lnTo>
                <a:lnTo>
                  <a:pt x="397148" y="28165"/>
                </a:lnTo>
                <a:lnTo>
                  <a:pt x="370753" y="28165"/>
                </a:lnTo>
                <a:lnTo>
                  <a:pt x="370913" y="25001"/>
                </a:lnTo>
                <a:lnTo>
                  <a:pt x="372018" y="22548"/>
                </a:lnTo>
                <a:lnTo>
                  <a:pt x="375813" y="18750"/>
                </a:lnTo>
                <a:lnTo>
                  <a:pt x="378107" y="17880"/>
                </a:lnTo>
                <a:lnTo>
                  <a:pt x="392717" y="17880"/>
                </a:lnTo>
                <a:lnTo>
                  <a:pt x="389567" y="14478"/>
                </a:lnTo>
                <a:lnTo>
                  <a:pt x="385612" y="12896"/>
                </a:lnTo>
                <a:close/>
              </a:path>
              <a:path w="397509" h="64134">
                <a:moveTo>
                  <a:pt x="390672" y="37976"/>
                </a:moveTo>
                <a:lnTo>
                  <a:pt x="383478" y="45334"/>
                </a:lnTo>
                <a:lnTo>
                  <a:pt x="394043" y="45334"/>
                </a:lnTo>
                <a:lnTo>
                  <a:pt x="395968" y="42407"/>
                </a:lnTo>
                <a:lnTo>
                  <a:pt x="396912" y="38767"/>
                </a:lnTo>
                <a:lnTo>
                  <a:pt x="390672" y="37976"/>
                </a:lnTo>
                <a:close/>
              </a:path>
              <a:path w="397509" h="64134">
                <a:moveTo>
                  <a:pt x="392717" y="17880"/>
                </a:moveTo>
                <a:lnTo>
                  <a:pt x="384035" y="17880"/>
                </a:lnTo>
                <a:lnTo>
                  <a:pt x="386481" y="18988"/>
                </a:lnTo>
                <a:lnTo>
                  <a:pt x="389719" y="22865"/>
                </a:lnTo>
                <a:lnTo>
                  <a:pt x="390386" y="25001"/>
                </a:lnTo>
                <a:lnTo>
                  <a:pt x="390509" y="25871"/>
                </a:lnTo>
                <a:lnTo>
                  <a:pt x="390748" y="28165"/>
                </a:lnTo>
                <a:lnTo>
                  <a:pt x="397148" y="28165"/>
                </a:lnTo>
                <a:lnTo>
                  <a:pt x="397148" y="25634"/>
                </a:lnTo>
                <a:lnTo>
                  <a:pt x="395647" y="21045"/>
                </a:lnTo>
                <a:lnTo>
                  <a:pt x="392717" y="17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19115473" y="660221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 h="0">
                <a:moveTo>
                  <a:pt x="0" y="0"/>
                </a:moveTo>
                <a:lnTo>
                  <a:pt x="237106" y="0"/>
                </a:lnTo>
              </a:path>
            </a:pathLst>
          </a:custGeom>
          <a:ln w="72461">
            <a:solidFill>
              <a:srgbClr val="3D26A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19115476" y="6565979"/>
            <a:ext cx="237490" cy="73025"/>
          </a:xfrm>
          <a:custGeom>
            <a:avLst/>
            <a:gdLst/>
            <a:ahLst/>
            <a:cxnLst/>
            <a:rect l="l" t="t" r="r" b="b"/>
            <a:pathLst>
              <a:path w="237490" h="73025">
                <a:moveTo>
                  <a:pt x="0" y="72461"/>
                </a:moveTo>
                <a:lnTo>
                  <a:pt x="237106" y="72461"/>
                </a:lnTo>
                <a:lnTo>
                  <a:pt x="237106" y="0"/>
                </a:lnTo>
                <a:lnTo>
                  <a:pt x="0" y="0"/>
                </a:lnTo>
                <a:lnTo>
                  <a:pt x="0" y="72461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19372736" y="6677683"/>
            <a:ext cx="286385" cy="50800"/>
          </a:xfrm>
          <a:custGeom>
            <a:avLst/>
            <a:gdLst/>
            <a:ahLst/>
            <a:cxnLst/>
            <a:rect l="l" t="t" r="r" b="b"/>
            <a:pathLst>
              <a:path w="286384" h="50800">
                <a:moveTo>
                  <a:pt x="17304" y="12817"/>
                </a:moveTo>
                <a:lnTo>
                  <a:pt x="12168" y="12817"/>
                </a:lnTo>
                <a:lnTo>
                  <a:pt x="9487" y="13609"/>
                </a:lnTo>
                <a:lnTo>
                  <a:pt x="7108" y="15191"/>
                </a:lnTo>
                <a:lnTo>
                  <a:pt x="4739" y="16694"/>
                </a:lnTo>
                <a:lnTo>
                  <a:pt x="2926" y="18909"/>
                </a:lnTo>
                <a:lnTo>
                  <a:pt x="556" y="24764"/>
                </a:lnTo>
                <a:lnTo>
                  <a:pt x="0" y="28008"/>
                </a:lnTo>
                <a:lnTo>
                  <a:pt x="0" y="35286"/>
                </a:lnTo>
                <a:lnTo>
                  <a:pt x="632" y="38530"/>
                </a:lnTo>
                <a:lnTo>
                  <a:pt x="1973" y="41300"/>
                </a:lnTo>
                <a:lnTo>
                  <a:pt x="3238" y="44148"/>
                </a:lnTo>
                <a:lnTo>
                  <a:pt x="5135" y="46363"/>
                </a:lnTo>
                <a:lnTo>
                  <a:pt x="9874" y="49528"/>
                </a:lnTo>
                <a:lnTo>
                  <a:pt x="12565" y="50319"/>
                </a:lnTo>
                <a:lnTo>
                  <a:pt x="19758" y="50319"/>
                </a:lnTo>
                <a:lnTo>
                  <a:pt x="23156" y="48499"/>
                </a:lnTo>
                <a:lnTo>
                  <a:pt x="25120" y="45335"/>
                </a:lnTo>
                <a:lnTo>
                  <a:pt x="13357" y="45335"/>
                </a:lnTo>
                <a:lnTo>
                  <a:pt x="11064" y="44148"/>
                </a:lnTo>
                <a:lnTo>
                  <a:pt x="7193" y="39638"/>
                </a:lnTo>
                <a:lnTo>
                  <a:pt x="6348" y="36552"/>
                </a:lnTo>
                <a:lnTo>
                  <a:pt x="6240" y="26821"/>
                </a:lnTo>
                <a:lnTo>
                  <a:pt x="7108" y="23339"/>
                </a:lnTo>
                <a:lnTo>
                  <a:pt x="8930" y="21203"/>
                </a:lnTo>
                <a:lnTo>
                  <a:pt x="10751" y="18988"/>
                </a:lnTo>
                <a:lnTo>
                  <a:pt x="12961" y="17881"/>
                </a:lnTo>
                <a:lnTo>
                  <a:pt x="31058" y="17881"/>
                </a:lnTo>
                <a:lnTo>
                  <a:pt x="31058" y="17722"/>
                </a:lnTo>
                <a:lnTo>
                  <a:pt x="24978" y="17722"/>
                </a:lnTo>
                <a:lnTo>
                  <a:pt x="23949" y="16298"/>
                </a:lnTo>
                <a:lnTo>
                  <a:pt x="22600" y="15111"/>
                </a:lnTo>
                <a:lnTo>
                  <a:pt x="20863" y="14162"/>
                </a:lnTo>
                <a:lnTo>
                  <a:pt x="19201" y="13291"/>
                </a:lnTo>
                <a:lnTo>
                  <a:pt x="17304" y="12817"/>
                </a:lnTo>
                <a:close/>
              </a:path>
              <a:path w="286384" h="50800">
                <a:moveTo>
                  <a:pt x="31058" y="44939"/>
                </a:moveTo>
                <a:lnTo>
                  <a:pt x="25366" y="44939"/>
                </a:lnTo>
                <a:lnTo>
                  <a:pt x="25366" y="49449"/>
                </a:lnTo>
                <a:lnTo>
                  <a:pt x="31058" y="49449"/>
                </a:lnTo>
                <a:lnTo>
                  <a:pt x="31058" y="44939"/>
                </a:lnTo>
                <a:close/>
              </a:path>
              <a:path w="286384" h="50800">
                <a:moveTo>
                  <a:pt x="31058" y="17881"/>
                </a:moveTo>
                <a:lnTo>
                  <a:pt x="18493" y="17881"/>
                </a:lnTo>
                <a:lnTo>
                  <a:pt x="20787" y="18988"/>
                </a:lnTo>
                <a:lnTo>
                  <a:pt x="24581" y="23577"/>
                </a:lnTo>
                <a:lnTo>
                  <a:pt x="25423" y="26821"/>
                </a:lnTo>
                <a:lnTo>
                  <a:pt x="25526" y="36552"/>
                </a:lnTo>
                <a:lnTo>
                  <a:pt x="24581" y="39875"/>
                </a:lnTo>
                <a:lnTo>
                  <a:pt x="20863" y="44227"/>
                </a:lnTo>
                <a:lnTo>
                  <a:pt x="18653" y="45335"/>
                </a:lnTo>
                <a:lnTo>
                  <a:pt x="25120" y="45335"/>
                </a:lnTo>
                <a:lnTo>
                  <a:pt x="25366" y="44939"/>
                </a:lnTo>
                <a:lnTo>
                  <a:pt x="31058" y="44939"/>
                </a:lnTo>
                <a:lnTo>
                  <a:pt x="31058" y="17881"/>
                </a:lnTo>
                <a:close/>
              </a:path>
              <a:path w="286384" h="50800">
                <a:moveTo>
                  <a:pt x="31058" y="0"/>
                </a:moveTo>
                <a:lnTo>
                  <a:pt x="24978" y="0"/>
                </a:lnTo>
                <a:lnTo>
                  <a:pt x="24978" y="17722"/>
                </a:lnTo>
                <a:lnTo>
                  <a:pt x="31058" y="17722"/>
                </a:lnTo>
                <a:lnTo>
                  <a:pt x="31058" y="0"/>
                </a:lnTo>
                <a:close/>
              </a:path>
              <a:path w="286384" h="50800">
                <a:moveTo>
                  <a:pt x="61248" y="12817"/>
                </a:moveTo>
                <a:lnTo>
                  <a:pt x="51449" y="12817"/>
                </a:lnTo>
                <a:lnTo>
                  <a:pt x="47418" y="14479"/>
                </a:lnTo>
                <a:lnTo>
                  <a:pt x="41253" y="21124"/>
                </a:lnTo>
                <a:lnTo>
                  <a:pt x="39782" y="25555"/>
                </a:lnTo>
                <a:lnTo>
                  <a:pt x="39785" y="37976"/>
                </a:lnTo>
                <a:lnTo>
                  <a:pt x="41253" y="42249"/>
                </a:lnTo>
                <a:lnTo>
                  <a:pt x="44340" y="45413"/>
                </a:lnTo>
                <a:lnTo>
                  <a:pt x="47342" y="48657"/>
                </a:lnTo>
                <a:lnTo>
                  <a:pt x="51533" y="50319"/>
                </a:lnTo>
                <a:lnTo>
                  <a:pt x="60936" y="50319"/>
                </a:lnTo>
                <a:lnTo>
                  <a:pt x="64334" y="49291"/>
                </a:lnTo>
                <a:lnTo>
                  <a:pt x="67024" y="47233"/>
                </a:lnTo>
                <a:lnTo>
                  <a:pt x="69599" y="45335"/>
                </a:lnTo>
                <a:lnTo>
                  <a:pt x="53818" y="45335"/>
                </a:lnTo>
                <a:lnTo>
                  <a:pt x="51297" y="44227"/>
                </a:lnTo>
                <a:lnTo>
                  <a:pt x="49315" y="42170"/>
                </a:lnTo>
                <a:lnTo>
                  <a:pt x="47342" y="40034"/>
                </a:lnTo>
                <a:lnTo>
                  <a:pt x="46237" y="37027"/>
                </a:lnTo>
                <a:lnTo>
                  <a:pt x="46001" y="33150"/>
                </a:lnTo>
                <a:lnTo>
                  <a:pt x="72708" y="33150"/>
                </a:lnTo>
                <a:lnTo>
                  <a:pt x="72708" y="28087"/>
                </a:lnTo>
                <a:lnTo>
                  <a:pt x="46313" y="28087"/>
                </a:lnTo>
                <a:lnTo>
                  <a:pt x="46549" y="25001"/>
                </a:lnTo>
                <a:lnTo>
                  <a:pt x="47578" y="22469"/>
                </a:lnTo>
                <a:lnTo>
                  <a:pt x="49475" y="20650"/>
                </a:lnTo>
                <a:lnTo>
                  <a:pt x="51373" y="18751"/>
                </a:lnTo>
                <a:lnTo>
                  <a:pt x="53743" y="17801"/>
                </a:lnTo>
                <a:lnTo>
                  <a:pt x="68204" y="17801"/>
                </a:lnTo>
                <a:lnTo>
                  <a:pt x="65127" y="14479"/>
                </a:lnTo>
                <a:lnTo>
                  <a:pt x="61248" y="12817"/>
                </a:lnTo>
                <a:close/>
              </a:path>
              <a:path w="286384" h="50800">
                <a:moveTo>
                  <a:pt x="66232" y="37976"/>
                </a:moveTo>
                <a:lnTo>
                  <a:pt x="65279" y="40509"/>
                </a:lnTo>
                <a:lnTo>
                  <a:pt x="64098" y="42407"/>
                </a:lnTo>
                <a:lnTo>
                  <a:pt x="62513" y="43515"/>
                </a:lnTo>
                <a:lnTo>
                  <a:pt x="60936" y="44702"/>
                </a:lnTo>
                <a:lnTo>
                  <a:pt x="59038" y="45335"/>
                </a:lnTo>
                <a:lnTo>
                  <a:pt x="69599" y="45335"/>
                </a:lnTo>
                <a:lnTo>
                  <a:pt x="71528" y="42407"/>
                </a:lnTo>
                <a:lnTo>
                  <a:pt x="72472" y="38689"/>
                </a:lnTo>
                <a:lnTo>
                  <a:pt x="66232" y="37976"/>
                </a:lnTo>
                <a:close/>
              </a:path>
              <a:path w="286384" h="50800">
                <a:moveTo>
                  <a:pt x="68204" y="17801"/>
                </a:moveTo>
                <a:lnTo>
                  <a:pt x="59595" y="17801"/>
                </a:lnTo>
                <a:lnTo>
                  <a:pt x="62041" y="18988"/>
                </a:lnTo>
                <a:lnTo>
                  <a:pt x="65279" y="22865"/>
                </a:lnTo>
                <a:lnTo>
                  <a:pt x="66043" y="25001"/>
                </a:lnTo>
                <a:lnTo>
                  <a:pt x="66134" y="25872"/>
                </a:lnTo>
                <a:lnTo>
                  <a:pt x="66308" y="28087"/>
                </a:lnTo>
                <a:lnTo>
                  <a:pt x="72708" y="28087"/>
                </a:lnTo>
                <a:lnTo>
                  <a:pt x="72708" y="25555"/>
                </a:lnTo>
                <a:lnTo>
                  <a:pt x="71207" y="20966"/>
                </a:lnTo>
                <a:lnTo>
                  <a:pt x="68204" y="17801"/>
                </a:lnTo>
                <a:close/>
              </a:path>
              <a:path w="286384" h="50800">
                <a:moveTo>
                  <a:pt x="99660" y="12817"/>
                </a:moveTo>
                <a:lnTo>
                  <a:pt x="92627" y="12817"/>
                </a:lnTo>
                <a:lnTo>
                  <a:pt x="89785" y="13529"/>
                </a:lnTo>
                <a:lnTo>
                  <a:pt x="87179" y="15032"/>
                </a:lnTo>
                <a:lnTo>
                  <a:pt x="84565" y="16456"/>
                </a:lnTo>
                <a:lnTo>
                  <a:pt x="82592" y="18672"/>
                </a:lnTo>
                <a:lnTo>
                  <a:pt x="81327" y="21520"/>
                </a:lnTo>
                <a:lnTo>
                  <a:pt x="80062" y="24447"/>
                </a:lnTo>
                <a:lnTo>
                  <a:pt x="79429" y="27849"/>
                </a:lnTo>
                <a:lnTo>
                  <a:pt x="79429" y="37660"/>
                </a:lnTo>
                <a:lnTo>
                  <a:pt x="80930" y="42249"/>
                </a:lnTo>
                <a:lnTo>
                  <a:pt x="83857" y="45493"/>
                </a:lnTo>
                <a:lnTo>
                  <a:pt x="86859" y="48657"/>
                </a:lnTo>
                <a:lnTo>
                  <a:pt x="90814" y="50319"/>
                </a:lnTo>
                <a:lnTo>
                  <a:pt x="99584" y="50319"/>
                </a:lnTo>
                <a:lnTo>
                  <a:pt x="102907" y="49132"/>
                </a:lnTo>
                <a:lnTo>
                  <a:pt x="105588" y="46838"/>
                </a:lnTo>
                <a:lnTo>
                  <a:pt x="107292" y="45335"/>
                </a:lnTo>
                <a:lnTo>
                  <a:pt x="92711" y="45335"/>
                </a:lnTo>
                <a:lnTo>
                  <a:pt x="90257" y="44227"/>
                </a:lnTo>
                <a:lnTo>
                  <a:pt x="88444" y="42012"/>
                </a:lnTo>
                <a:lnTo>
                  <a:pt x="86623" y="39875"/>
                </a:lnTo>
                <a:lnTo>
                  <a:pt x="85691" y="36394"/>
                </a:lnTo>
                <a:lnTo>
                  <a:pt x="85670" y="26742"/>
                </a:lnTo>
                <a:lnTo>
                  <a:pt x="86623" y="23339"/>
                </a:lnTo>
                <a:lnTo>
                  <a:pt x="90417" y="18909"/>
                </a:lnTo>
                <a:lnTo>
                  <a:pt x="92947" y="17801"/>
                </a:lnTo>
                <a:lnTo>
                  <a:pt x="107768" y="17801"/>
                </a:lnTo>
                <a:lnTo>
                  <a:pt x="105276" y="15745"/>
                </a:lnTo>
                <a:lnTo>
                  <a:pt x="102822" y="13846"/>
                </a:lnTo>
                <a:lnTo>
                  <a:pt x="99660" y="12817"/>
                </a:lnTo>
                <a:close/>
              </a:path>
              <a:path w="286384" h="50800">
                <a:moveTo>
                  <a:pt x="104644" y="36394"/>
                </a:moveTo>
                <a:lnTo>
                  <a:pt x="98007" y="45335"/>
                </a:lnTo>
                <a:lnTo>
                  <a:pt x="107292" y="45335"/>
                </a:lnTo>
                <a:lnTo>
                  <a:pt x="108278" y="44465"/>
                </a:lnTo>
                <a:lnTo>
                  <a:pt x="109940" y="41220"/>
                </a:lnTo>
                <a:lnTo>
                  <a:pt x="110648" y="37106"/>
                </a:lnTo>
                <a:lnTo>
                  <a:pt x="104644" y="36394"/>
                </a:lnTo>
                <a:close/>
              </a:path>
              <a:path w="286384" h="50800">
                <a:moveTo>
                  <a:pt x="107768" y="17801"/>
                </a:moveTo>
                <a:lnTo>
                  <a:pt x="98007" y="17801"/>
                </a:lnTo>
                <a:lnTo>
                  <a:pt x="99744" y="18435"/>
                </a:lnTo>
                <a:lnTo>
                  <a:pt x="101161" y="19621"/>
                </a:lnTo>
                <a:lnTo>
                  <a:pt x="102586" y="20887"/>
                </a:lnTo>
                <a:lnTo>
                  <a:pt x="103615" y="22707"/>
                </a:lnTo>
                <a:lnTo>
                  <a:pt x="104171" y="25080"/>
                </a:lnTo>
                <a:lnTo>
                  <a:pt x="110015" y="24131"/>
                </a:lnTo>
                <a:lnTo>
                  <a:pt x="109383" y="20571"/>
                </a:lnTo>
                <a:lnTo>
                  <a:pt x="107768" y="17801"/>
                </a:lnTo>
                <a:close/>
              </a:path>
              <a:path w="286384" h="50800">
                <a:moveTo>
                  <a:pt x="122269" y="13609"/>
                </a:moveTo>
                <a:lnTo>
                  <a:pt x="116812" y="13609"/>
                </a:lnTo>
                <a:lnTo>
                  <a:pt x="116812" y="49449"/>
                </a:lnTo>
                <a:lnTo>
                  <a:pt x="122817" y="49449"/>
                </a:lnTo>
                <a:lnTo>
                  <a:pt x="122817" y="28165"/>
                </a:lnTo>
                <a:lnTo>
                  <a:pt x="123213" y="25792"/>
                </a:lnTo>
                <a:lnTo>
                  <a:pt x="123845" y="23656"/>
                </a:lnTo>
                <a:lnTo>
                  <a:pt x="124326" y="22232"/>
                </a:lnTo>
                <a:lnTo>
                  <a:pt x="125035" y="21124"/>
                </a:lnTo>
                <a:lnTo>
                  <a:pt x="126139" y="20333"/>
                </a:lnTo>
                <a:lnTo>
                  <a:pt x="127168" y="19542"/>
                </a:lnTo>
                <a:lnTo>
                  <a:pt x="128349" y="19067"/>
                </a:lnTo>
                <a:lnTo>
                  <a:pt x="122269" y="19067"/>
                </a:lnTo>
                <a:lnTo>
                  <a:pt x="122269" y="13609"/>
                </a:lnTo>
                <a:close/>
              </a:path>
              <a:path w="286384" h="50800">
                <a:moveTo>
                  <a:pt x="132068" y="12817"/>
                </a:moveTo>
                <a:lnTo>
                  <a:pt x="128593" y="12817"/>
                </a:lnTo>
                <a:lnTo>
                  <a:pt x="127328" y="13212"/>
                </a:lnTo>
                <a:lnTo>
                  <a:pt x="126139" y="14004"/>
                </a:lnTo>
                <a:lnTo>
                  <a:pt x="124950" y="14874"/>
                </a:lnTo>
                <a:lnTo>
                  <a:pt x="123609" y="16536"/>
                </a:lnTo>
                <a:lnTo>
                  <a:pt x="122269" y="19067"/>
                </a:lnTo>
                <a:lnTo>
                  <a:pt x="131199" y="19067"/>
                </a:lnTo>
                <a:lnTo>
                  <a:pt x="132700" y="19542"/>
                </a:lnTo>
                <a:lnTo>
                  <a:pt x="134125" y="20412"/>
                </a:lnTo>
                <a:lnTo>
                  <a:pt x="136259" y="14795"/>
                </a:lnTo>
                <a:lnTo>
                  <a:pt x="134125" y="13450"/>
                </a:lnTo>
                <a:lnTo>
                  <a:pt x="132068" y="12817"/>
                </a:lnTo>
                <a:close/>
              </a:path>
              <a:path w="286384" h="50800">
                <a:moveTo>
                  <a:pt x="160048" y="12817"/>
                </a:moveTo>
                <a:lnTo>
                  <a:pt x="150249" y="12817"/>
                </a:lnTo>
                <a:lnTo>
                  <a:pt x="146294" y="14479"/>
                </a:lnTo>
                <a:lnTo>
                  <a:pt x="143132" y="17801"/>
                </a:lnTo>
                <a:lnTo>
                  <a:pt x="140054" y="21124"/>
                </a:lnTo>
                <a:lnTo>
                  <a:pt x="138574" y="25555"/>
                </a:lnTo>
                <a:lnTo>
                  <a:pt x="138577" y="37976"/>
                </a:lnTo>
                <a:lnTo>
                  <a:pt x="140054" y="42249"/>
                </a:lnTo>
                <a:lnTo>
                  <a:pt x="143132" y="45413"/>
                </a:lnTo>
                <a:lnTo>
                  <a:pt x="146134" y="48657"/>
                </a:lnTo>
                <a:lnTo>
                  <a:pt x="150325" y="50319"/>
                </a:lnTo>
                <a:lnTo>
                  <a:pt x="159728" y="50319"/>
                </a:lnTo>
                <a:lnTo>
                  <a:pt x="163126" y="49291"/>
                </a:lnTo>
                <a:lnTo>
                  <a:pt x="165816" y="47233"/>
                </a:lnTo>
                <a:lnTo>
                  <a:pt x="168398" y="45335"/>
                </a:lnTo>
                <a:lnTo>
                  <a:pt x="152619" y="45335"/>
                </a:lnTo>
                <a:lnTo>
                  <a:pt x="150089" y="44227"/>
                </a:lnTo>
                <a:lnTo>
                  <a:pt x="148115" y="42170"/>
                </a:lnTo>
                <a:lnTo>
                  <a:pt x="146134" y="40034"/>
                </a:lnTo>
                <a:lnTo>
                  <a:pt x="145029" y="37027"/>
                </a:lnTo>
                <a:lnTo>
                  <a:pt x="144793" y="33150"/>
                </a:lnTo>
                <a:lnTo>
                  <a:pt x="171508" y="33150"/>
                </a:lnTo>
                <a:lnTo>
                  <a:pt x="171508" y="28087"/>
                </a:lnTo>
                <a:lnTo>
                  <a:pt x="145105" y="28087"/>
                </a:lnTo>
                <a:lnTo>
                  <a:pt x="145349" y="25001"/>
                </a:lnTo>
                <a:lnTo>
                  <a:pt x="146370" y="22469"/>
                </a:lnTo>
                <a:lnTo>
                  <a:pt x="148267" y="20650"/>
                </a:lnTo>
                <a:lnTo>
                  <a:pt x="150165" y="18751"/>
                </a:lnTo>
                <a:lnTo>
                  <a:pt x="152534" y="17801"/>
                </a:lnTo>
                <a:lnTo>
                  <a:pt x="167079" y="17801"/>
                </a:lnTo>
                <a:lnTo>
                  <a:pt x="163919" y="14479"/>
                </a:lnTo>
                <a:lnTo>
                  <a:pt x="160048" y="12817"/>
                </a:lnTo>
                <a:close/>
              </a:path>
              <a:path w="286384" h="50800">
                <a:moveTo>
                  <a:pt x="165023" y="37976"/>
                </a:moveTo>
                <a:lnTo>
                  <a:pt x="164155" y="40509"/>
                </a:lnTo>
                <a:lnTo>
                  <a:pt x="162890" y="42407"/>
                </a:lnTo>
                <a:lnTo>
                  <a:pt x="161313" y="43515"/>
                </a:lnTo>
                <a:lnTo>
                  <a:pt x="159728" y="44702"/>
                </a:lnTo>
                <a:lnTo>
                  <a:pt x="157830" y="45335"/>
                </a:lnTo>
                <a:lnTo>
                  <a:pt x="168398" y="45335"/>
                </a:lnTo>
                <a:lnTo>
                  <a:pt x="170319" y="42407"/>
                </a:lnTo>
                <a:lnTo>
                  <a:pt x="171348" y="38689"/>
                </a:lnTo>
                <a:lnTo>
                  <a:pt x="165023" y="37976"/>
                </a:lnTo>
                <a:close/>
              </a:path>
              <a:path w="286384" h="50800">
                <a:moveTo>
                  <a:pt x="167079" y="17801"/>
                </a:moveTo>
                <a:lnTo>
                  <a:pt x="158387" y="17801"/>
                </a:lnTo>
                <a:lnTo>
                  <a:pt x="160917" y="18988"/>
                </a:lnTo>
                <a:lnTo>
                  <a:pt x="162814" y="21362"/>
                </a:lnTo>
                <a:lnTo>
                  <a:pt x="164079" y="22865"/>
                </a:lnTo>
                <a:lnTo>
                  <a:pt x="164835" y="25001"/>
                </a:lnTo>
                <a:lnTo>
                  <a:pt x="164928" y="25872"/>
                </a:lnTo>
                <a:lnTo>
                  <a:pt x="165108" y="28087"/>
                </a:lnTo>
                <a:lnTo>
                  <a:pt x="171508" y="28087"/>
                </a:lnTo>
                <a:lnTo>
                  <a:pt x="171508" y="25555"/>
                </a:lnTo>
                <a:lnTo>
                  <a:pt x="170007" y="20966"/>
                </a:lnTo>
                <a:lnTo>
                  <a:pt x="167079" y="17801"/>
                </a:lnTo>
                <a:close/>
              </a:path>
              <a:path w="286384" h="50800">
                <a:moveTo>
                  <a:pt x="207861" y="17881"/>
                </a:moveTo>
                <a:lnTo>
                  <a:pt x="197431" y="17881"/>
                </a:lnTo>
                <a:lnTo>
                  <a:pt x="199725" y="18513"/>
                </a:lnTo>
                <a:lnTo>
                  <a:pt x="201226" y="19937"/>
                </a:lnTo>
                <a:lnTo>
                  <a:pt x="202407" y="20966"/>
                </a:lnTo>
                <a:lnTo>
                  <a:pt x="202963" y="22707"/>
                </a:lnTo>
                <a:lnTo>
                  <a:pt x="202963" y="26742"/>
                </a:lnTo>
                <a:lnTo>
                  <a:pt x="200594" y="27533"/>
                </a:lnTo>
                <a:lnTo>
                  <a:pt x="197035" y="28245"/>
                </a:lnTo>
                <a:lnTo>
                  <a:pt x="192135" y="28799"/>
                </a:lnTo>
                <a:lnTo>
                  <a:pt x="189681" y="29115"/>
                </a:lnTo>
                <a:lnTo>
                  <a:pt x="177985" y="38293"/>
                </a:lnTo>
                <a:lnTo>
                  <a:pt x="177985" y="43040"/>
                </a:lnTo>
                <a:lnTo>
                  <a:pt x="179090" y="45493"/>
                </a:lnTo>
                <a:lnTo>
                  <a:pt x="181232" y="47392"/>
                </a:lnTo>
                <a:lnTo>
                  <a:pt x="183281" y="49369"/>
                </a:lnTo>
                <a:lnTo>
                  <a:pt x="186367" y="50319"/>
                </a:lnTo>
                <a:lnTo>
                  <a:pt x="192608" y="50319"/>
                </a:lnTo>
                <a:lnTo>
                  <a:pt x="194901" y="49923"/>
                </a:lnTo>
                <a:lnTo>
                  <a:pt x="199008" y="48341"/>
                </a:lnTo>
                <a:lnTo>
                  <a:pt x="201226" y="46996"/>
                </a:lnTo>
                <a:lnTo>
                  <a:pt x="202883" y="45572"/>
                </a:lnTo>
                <a:lnTo>
                  <a:pt x="189369" y="45572"/>
                </a:lnTo>
                <a:lnTo>
                  <a:pt x="187548" y="45018"/>
                </a:lnTo>
                <a:lnTo>
                  <a:pt x="186367" y="43911"/>
                </a:lnTo>
                <a:lnTo>
                  <a:pt x="185102" y="42803"/>
                </a:lnTo>
                <a:lnTo>
                  <a:pt x="184507" y="41537"/>
                </a:lnTo>
                <a:lnTo>
                  <a:pt x="197431" y="33150"/>
                </a:lnTo>
                <a:lnTo>
                  <a:pt x="200745" y="32359"/>
                </a:lnTo>
                <a:lnTo>
                  <a:pt x="202963" y="31489"/>
                </a:lnTo>
                <a:lnTo>
                  <a:pt x="209052" y="31489"/>
                </a:lnTo>
                <a:lnTo>
                  <a:pt x="208967" y="21757"/>
                </a:lnTo>
                <a:lnTo>
                  <a:pt x="208807" y="20728"/>
                </a:lnTo>
                <a:lnTo>
                  <a:pt x="208419" y="19067"/>
                </a:lnTo>
                <a:lnTo>
                  <a:pt x="207861" y="17881"/>
                </a:lnTo>
                <a:close/>
              </a:path>
              <a:path w="286384" h="50800">
                <a:moveTo>
                  <a:pt x="209427" y="45097"/>
                </a:moveTo>
                <a:lnTo>
                  <a:pt x="203435" y="45097"/>
                </a:lnTo>
                <a:lnTo>
                  <a:pt x="203588" y="46680"/>
                </a:lnTo>
                <a:lnTo>
                  <a:pt x="204018" y="48103"/>
                </a:lnTo>
                <a:lnTo>
                  <a:pt x="204110" y="48341"/>
                </a:lnTo>
                <a:lnTo>
                  <a:pt x="204700" y="49449"/>
                </a:lnTo>
                <a:lnTo>
                  <a:pt x="211025" y="49449"/>
                </a:lnTo>
                <a:lnTo>
                  <a:pt x="210232" y="48103"/>
                </a:lnTo>
                <a:lnTo>
                  <a:pt x="209760" y="46680"/>
                </a:lnTo>
                <a:lnTo>
                  <a:pt x="209427" y="45097"/>
                </a:lnTo>
                <a:close/>
              </a:path>
              <a:path w="286384" h="50800">
                <a:moveTo>
                  <a:pt x="209052" y="31489"/>
                </a:moveTo>
                <a:lnTo>
                  <a:pt x="202963" y="31489"/>
                </a:lnTo>
                <a:lnTo>
                  <a:pt x="202914" y="36711"/>
                </a:lnTo>
                <a:lnTo>
                  <a:pt x="202643" y="38451"/>
                </a:lnTo>
                <a:lnTo>
                  <a:pt x="201934" y="39796"/>
                </a:lnTo>
                <a:lnTo>
                  <a:pt x="201142" y="41537"/>
                </a:lnTo>
                <a:lnTo>
                  <a:pt x="199801" y="42961"/>
                </a:lnTo>
                <a:lnTo>
                  <a:pt x="196166" y="45018"/>
                </a:lnTo>
                <a:lnTo>
                  <a:pt x="194033" y="45572"/>
                </a:lnTo>
                <a:lnTo>
                  <a:pt x="202883" y="45572"/>
                </a:lnTo>
                <a:lnTo>
                  <a:pt x="203435" y="45097"/>
                </a:lnTo>
                <a:lnTo>
                  <a:pt x="209427" y="45097"/>
                </a:lnTo>
                <a:lnTo>
                  <a:pt x="209241" y="43911"/>
                </a:lnTo>
                <a:lnTo>
                  <a:pt x="209166" y="42803"/>
                </a:lnTo>
                <a:lnTo>
                  <a:pt x="209052" y="31489"/>
                </a:lnTo>
                <a:close/>
              </a:path>
              <a:path w="286384" h="50800">
                <a:moveTo>
                  <a:pt x="198300" y="12817"/>
                </a:moveTo>
                <a:lnTo>
                  <a:pt x="192135" y="12817"/>
                </a:lnTo>
                <a:lnTo>
                  <a:pt x="189445" y="13212"/>
                </a:lnTo>
                <a:lnTo>
                  <a:pt x="179090" y="23893"/>
                </a:lnTo>
                <a:lnTo>
                  <a:pt x="185018" y="24684"/>
                </a:lnTo>
                <a:lnTo>
                  <a:pt x="185650" y="22153"/>
                </a:lnTo>
                <a:lnTo>
                  <a:pt x="186679" y="20333"/>
                </a:lnTo>
                <a:lnTo>
                  <a:pt x="188131" y="19305"/>
                </a:lnTo>
                <a:lnTo>
                  <a:pt x="189369" y="18355"/>
                </a:lnTo>
                <a:lnTo>
                  <a:pt x="191503" y="17881"/>
                </a:lnTo>
                <a:lnTo>
                  <a:pt x="207861" y="17881"/>
                </a:lnTo>
                <a:lnTo>
                  <a:pt x="207787" y="17722"/>
                </a:lnTo>
                <a:lnTo>
                  <a:pt x="206918" y="16615"/>
                </a:lnTo>
                <a:lnTo>
                  <a:pt x="205965" y="15507"/>
                </a:lnTo>
                <a:lnTo>
                  <a:pt x="204624" y="14637"/>
                </a:lnTo>
                <a:lnTo>
                  <a:pt x="202643" y="13925"/>
                </a:lnTo>
                <a:lnTo>
                  <a:pt x="200745" y="13212"/>
                </a:lnTo>
                <a:lnTo>
                  <a:pt x="198300" y="12817"/>
                </a:lnTo>
                <a:close/>
              </a:path>
              <a:path w="286384" h="50800">
                <a:moveTo>
                  <a:pt x="223194" y="37819"/>
                </a:moveTo>
                <a:lnTo>
                  <a:pt x="217190" y="38767"/>
                </a:lnTo>
                <a:lnTo>
                  <a:pt x="217898" y="42566"/>
                </a:lnTo>
                <a:lnTo>
                  <a:pt x="219399" y="45493"/>
                </a:lnTo>
                <a:lnTo>
                  <a:pt x="224299" y="49291"/>
                </a:lnTo>
                <a:lnTo>
                  <a:pt x="227857" y="50319"/>
                </a:lnTo>
                <a:lnTo>
                  <a:pt x="235287" y="50319"/>
                </a:lnTo>
                <a:lnTo>
                  <a:pt x="237816" y="49844"/>
                </a:lnTo>
                <a:lnTo>
                  <a:pt x="240026" y="48816"/>
                </a:lnTo>
                <a:lnTo>
                  <a:pt x="242320" y="47866"/>
                </a:lnTo>
                <a:lnTo>
                  <a:pt x="243981" y="46442"/>
                </a:lnTo>
                <a:lnTo>
                  <a:pt x="244737" y="45335"/>
                </a:lnTo>
                <a:lnTo>
                  <a:pt x="229755" y="45335"/>
                </a:lnTo>
                <a:lnTo>
                  <a:pt x="227545" y="44622"/>
                </a:lnTo>
                <a:lnTo>
                  <a:pt x="226044" y="43357"/>
                </a:lnTo>
                <a:lnTo>
                  <a:pt x="224459" y="42091"/>
                </a:lnTo>
                <a:lnTo>
                  <a:pt x="223514" y="40271"/>
                </a:lnTo>
                <a:lnTo>
                  <a:pt x="223194" y="37819"/>
                </a:lnTo>
                <a:close/>
              </a:path>
              <a:path w="286384" h="50800">
                <a:moveTo>
                  <a:pt x="234182" y="12817"/>
                </a:moveTo>
                <a:lnTo>
                  <a:pt x="229518" y="12817"/>
                </a:lnTo>
                <a:lnTo>
                  <a:pt x="227781" y="13055"/>
                </a:lnTo>
                <a:lnTo>
                  <a:pt x="224543" y="14004"/>
                </a:lnTo>
                <a:lnTo>
                  <a:pt x="223278" y="14637"/>
                </a:lnTo>
                <a:lnTo>
                  <a:pt x="222325" y="15349"/>
                </a:lnTo>
                <a:lnTo>
                  <a:pt x="221060" y="16219"/>
                </a:lnTo>
                <a:lnTo>
                  <a:pt x="220031" y="17327"/>
                </a:lnTo>
                <a:lnTo>
                  <a:pt x="218615" y="20096"/>
                </a:lnTo>
                <a:lnTo>
                  <a:pt x="218307" y="21203"/>
                </a:lnTo>
                <a:lnTo>
                  <a:pt x="218313" y="25238"/>
                </a:lnTo>
                <a:lnTo>
                  <a:pt x="218691" y="26504"/>
                </a:lnTo>
                <a:lnTo>
                  <a:pt x="219559" y="27929"/>
                </a:lnTo>
                <a:lnTo>
                  <a:pt x="220428" y="29432"/>
                </a:lnTo>
                <a:lnTo>
                  <a:pt x="232681" y="34258"/>
                </a:lnTo>
                <a:lnTo>
                  <a:pt x="236003" y="35129"/>
                </a:lnTo>
                <a:lnTo>
                  <a:pt x="238053" y="35840"/>
                </a:lnTo>
                <a:lnTo>
                  <a:pt x="238921" y="36394"/>
                </a:lnTo>
                <a:lnTo>
                  <a:pt x="240110" y="37106"/>
                </a:lnTo>
                <a:lnTo>
                  <a:pt x="240743" y="38214"/>
                </a:lnTo>
                <a:lnTo>
                  <a:pt x="240743" y="41141"/>
                </a:lnTo>
                <a:lnTo>
                  <a:pt x="240026" y="42486"/>
                </a:lnTo>
                <a:lnTo>
                  <a:pt x="237344" y="44702"/>
                </a:lnTo>
                <a:lnTo>
                  <a:pt x="235287" y="45335"/>
                </a:lnTo>
                <a:lnTo>
                  <a:pt x="244737" y="45335"/>
                </a:lnTo>
                <a:lnTo>
                  <a:pt x="245221" y="44622"/>
                </a:lnTo>
                <a:lnTo>
                  <a:pt x="246351" y="42882"/>
                </a:lnTo>
                <a:lnTo>
                  <a:pt x="246930" y="41141"/>
                </a:lnTo>
                <a:lnTo>
                  <a:pt x="246983" y="36869"/>
                </a:lnTo>
                <a:lnTo>
                  <a:pt x="246435" y="35129"/>
                </a:lnTo>
                <a:lnTo>
                  <a:pt x="245482" y="33783"/>
                </a:lnTo>
                <a:lnTo>
                  <a:pt x="244538" y="32359"/>
                </a:lnTo>
                <a:lnTo>
                  <a:pt x="232521" y="27770"/>
                </a:lnTo>
                <a:lnTo>
                  <a:pt x="229518" y="26900"/>
                </a:lnTo>
                <a:lnTo>
                  <a:pt x="227781" y="26425"/>
                </a:lnTo>
                <a:lnTo>
                  <a:pt x="226120" y="25792"/>
                </a:lnTo>
                <a:lnTo>
                  <a:pt x="225327" y="25238"/>
                </a:lnTo>
                <a:lnTo>
                  <a:pt x="224855" y="24606"/>
                </a:lnTo>
                <a:lnTo>
                  <a:pt x="224299" y="23973"/>
                </a:lnTo>
                <a:lnTo>
                  <a:pt x="224062" y="23261"/>
                </a:lnTo>
                <a:lnTo>
                  <a:pt x="224062" y="21203"/>
                </a:lnTo>
                <a:lnTo>
                  <a:pt x="224695" y="20096"/>
                </a:lnTo>
                <a:lnTo>
                  <a:pt x="225884" y="19226"/>
                </a:lnTo>
                <a:lnTo>
                  <a:pt x="227065" y="18276"/>
                </a:lnTo>
                <a:lnTo>
                  <a:pt x="229046" y="17801"/>
                </a:lnTo>
                <a:lnTo>
                  <a:pt x="243852" y="17801"/>
                </a:lnTo>
                <a:lnTo>
                  <a:pt x="242480" y="15982"/>
                </a:lnTo>
                <a:lnTo>
                  <a:pt x="240903" y="14874"/>
                </a:lnTo>
                <a:lnTo>
                  <a:pt x="238769" y="14004"/>
                </a:lnTo>
                <a:lnTo>
                  <a:pt x="236712" y="13212"/>
                </a:lnTo>
                <a:lnTo>
                  <a:pt x="234182" y="12817"/>
                </a:lnTo>
                <a:close/>
              </a:path>
              <a:path w="286384" h="50800">
                <a:moveTo>
                  <a:pt x="243852" y="17801"/>
                </a:moveTo>
                <a:lnTo>
                  <a:pt x="234182" y="17801"/>
                </a:lnTo>
                <a:lnTo>
                  <a:pt x="236003" y="18355"/>
                </a:lnTo>
                <a:lnTo>
                  <a:pt x="237344" y="19383"/>
                </a:lnTo>
                <a:lnTo>
                  <a:pt x="238609" y="20412"/>
                </a:lnTo>
                <a:lnTo>
                  <a:pt x="239402" y="21837"/>
                </a:lnTo>
                <a:lnTo>
                  <a:pt x="239638" y="23736"/>
                </a:lnTo>
                <a:lnTo>
                  <a:pt x="245566" y="22865"/>
                </a:lnTo>
                <a:lnTo>
                  <a:pt x="245246" y="20571"/>
                </a:lnTo>
                <a:lnTo>
                  <a:pt x="244538" y="18751"/>
                </a:lnTo>
                <a:lnTo>
                  <a:pt x="243852" y="17801"/>
                </a:lnTo>
                <a:close/>
              </a:path>
              <a:path w="286384" h="50800">
                <a:moveTo>
                  <a:pt x="274727" y="12817"/>
                </a:moveTo>
                <a:lnTo>
                  <a:pt x="265004" y="12817"/>
                </a:lnTo>
                <a:lnTo>
                  <a:pt x="260973" y="14479"/>
                </a:lnTo>
                <a:lnTo>
                  <a:pt x="257811" y="17801"/>
                </a:lnTo>
                <a:lnTo>
                  <a:pt x="254733" y="21124"/>
                </a:lnTo>
                <a:lnTo>
                  <a:pt x="253253" y="25555"/>
                </a:lnTo>
                <a:lnTo>
                  <a:pt x="253257" y="37976"/>
                </a:lnTo>
                <a:lnTo>
                  <a:pt x="254733" y="42249"/>
                </a:lnTo>
                <a:lnTo>
                  <a:pt x="257811" y="45413"/>
                </a:lnTo>
                <a:lnTo>
                  <a:pt x="260897" y="48657"/>
                </a:lnTo>
                <a:lnTo>
                  <a:pt x="265004" y="50319"/>
                </a:lnTo>
                <a:lnTo>
                  <a:pt x="274407" y="50319"/>
                </a:lnTo>
                <a:lnTo>
                  <a:pt x="277805" y="49291"/>
                </a:lnTo>
                <a:lnTo>
                  <a:pt x="280496" y="47233"/>
                </a:lnTo>
                <a:lnTo>
                  <a:pt x="283078" y="45335"/>
                </a:lnTo>
                <a:lnTo>
                  <a:pt x="267298" y="45335"/>
                </a:lnTo>
                <a:lnTo>
                  <a:pt x="264768" y="44227"/>
                </a:lnTo>
                <a:lnTo>
                  <a:pt x="262795" y="42170"/>
                </a:lnTo>
                <a:lnTo>
                  <a:pt x="260813" y="40034"/>
                </a:lnTo>
                <a:lnTo>
                  <a:pt x="259708" y="37027"/>
                </a:lnTo>
                <a:lnTo>
                  <a:pt x="259472" y="33150"/>
                </a:lnTo>
                <a:lnTo>
                  <a:pt x="286188" y="33150"/>
                </a:lnTo>
                <a:lnTo>
                  <a:pt x="286188" y="28087"/>
                </a:lnTo>
                <a:lnTo>
                  <a:pt x="259793" y="28087"/>
                </a:lnTo>
                <a:lnTo>
                  <a:pt x="260029" y="25001"/>
                </a:lnTo>
                <a:lnTo>
                  <a:pt x="261058" y="22469"/>
                </a:lnTo>
                <a:lnTo>
                  <a:pt x="262947" y="20650"/>
                </a:lnTo>
                <a:lnTo>
                  <a:pt x="264844" y="18751"/>
                </a:lnTo>
                <a:lnTo>
                  <a:pt x="267222" y="17801"/>
                </a:lnTo>
                <a:lnTo>
                  <a:pt x="281758" y="17801"/>
                </a:lnTo>
                <a:lnTo>
                  <a:pt x="278598" y="14479"/>
                </a:lnTo>
                <a:lnTo>
                  <a:pt x="274727" y="12817"/>
                </a:lnTo>
                <a:close/>
              </a:path>
              <a:path w="286384" h="50800">
                <a:moveTo>
                  <a:pt x="279703" y="37976"/>
                </a:moveTo>
                <a:lnTo>
                  <a:pt x="278834" y="40509"/>
                </a:lnTo>
                <a:lnTo>
                  <a:pt x="277569" y="42407"/>
                </a:lnTo>
                <a:lnTo>
                  <a:pt x="275992" y="43515"/>
                </a:lnTo>
                <a:lnTo>
                  <a:pt x="274407" y="44702"/>
                </a:lnTo>
                <a:lnTo>
                  <a:pt x="272510" y="45335"/>
                </a:lnTo>
                <a:lnTo>
                  <a:pt x="283078" y="45335"/>
                </a:lnTo>
                <a:lnTo>
                  <a:pt x="284999" y="42407"/>
                </a:lnTo>
                <a:lnTo>
                  <a:pt x="286028" y="38689"/>
                </a:lnTo>
                <a:lnTo>
                  <a:pt x="279703" y="37976"/>
                </a:lnTo>
                <a:close/>
              </a:path>
              <a:path w="286384" h="50800">
                <a:moveTo>
                  <a:pt x="281758" y="17801"/>
                </a:moveTo>
                <a:lnTo>
                  <a:pt x="273066" y="17801"/>
                </a:lnTo>
                <a:lnTo>
                  <a:pt x="275596" y="18988"/>
                </a:lnTo>
                <a:lnTo>
                  <a:pt x="277493" y="21362"/>
                </a:lnTo>
                <a:lnTo>
                  <a:pt x="278758" y="22865"/>
                </a:lnTo>
                <a:lnTo>
                  <a:pt x="279523" y="25001"/>
                </a:lnTo>
                <a:lnTo>
                  <a:pt x="279613" y="25872"/>
                </a:lnTo>
                <a:lnTo>
                  <a:pt x="279787" y="28087"/>
                </a:lnTo>
                <a:lnTo>
                  <a:pt x="286188" y="28087"/>
                </a:lnTo>
                <a:lnTo>
                  <a:pt x="286188" y="25555"/>
                </a:lnTo>
                <a:lnTo>
                  <a:pt x="284687" y="20966"/>
                </a:lnTo>
                <a:lnTo>
                  <a:pt x="281758" y="17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19115473" y="6699367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 h="0">
                <a:moveTo>
                  <a:pt x="0" y="0"/>
                </a:moveTo>
                <a:lnTo>
                  <a:pt x="237106" y="0"/>
                </a:lnTo>
              </a:path>
            </a:pathLst>
          </a:custGeom>
          <a:ln w="72461">
            <a:solidFill>
              <a:srgbClr val="2796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19115476" y="6663136"/>
            <a:ext cx="237490" cy="73025"/>
          </a:xfrm>
          <a:custGeom>
            <a:avLst/>
            <a:gdLst/>
            <a:ahLst/>
            <a:cxnLst/>
            <a:rect l="l" t="t" r="r" b="b"/>
            <a:pathLst>
              <a:path w="237490" h="73025">
                <a:moveTo>
                  <a:pt x="0" y="72461"/>
                </a:moveTo>
                <a:lnTo>
                  <a:pt x="237106" y="72461"/>
                </a:lnTo>
                <a:lnTo>
                  <a:pt x="237106" y="0"/>
                </a:lnTo>
                <a:lnTo>
                  <a:pt x="0" y="0"/>
                </a:lnTo>
                <a:lnTo>
                  <a:pt x="0" y="72461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19374947" y="6774919"/>
            <a:ext cx="260350" cy="50800"/>
          </a:xfrm>
          <a:custGeom>
            <a:avLst/>
            <a:gdLst/>
            <a:ahLst/>
            <a:cxnLst/>
            <a:rect l="l" t="t" r="r" b="b"/>
            <a:pathLst>
              <a:path w="260350" h="50800">
                <a:moveTo>
                  <a:pt x="6088" y="0"/>
                </a:moveTo>
                <a:lnTo>
                  <a:pt x="0" y="0"/>
                </a:lnTo>
                <a:lnTo>
                  <a:pt x="0" y="6962"/>
                </a:lnTo>
                <a:lnTo>
                  <a:pt x="6088" y="6962"/>
                </a:lnTo>
                <a:lnTo>
                  <a:pt x="6088" y="0"/>
                </a:lnTo>
                <a:close/>
              </a:path>
              <a:path w="260350" h="50800">
                <a:moveTo>
                  <a:pt x="6088" y="13608"/>
                </a:moveTo>
                <a:lnTo>
                  <a:pt x="0" y="13608"/>
                </a:lnTo>
                <a:lnTo>
                  <a:pt x="0" y="49449"/>
                </a:lnTo>
                <a:lnTo>
                  <a:pt x="6088" y="49449"/>
                </a:lnTo>
                <a:lnTo>
                  <a:pt x="6088" y="13608"/>
                </a:lnTo>
                <a:close/>
              </a:path>
              <a:path w="260350" h="50800">
                <a:moveTo>
                  <a:pt x="21267" y="13608"/>
                </a:moveTo>
                <a:lnTo>
                  <a:pt x="15811" y="13608"/>
                </a:lnTo>
                <a:lnTo>
                  <a:pt x="15811" y="49449"/>
                </a:lnTo>
                <a:lnTo>
                  <a:pt x="21815" y="49449"/>
                </a:lnTo>
                <a:lnTo>
                  <a:pt x="21863" y="25159"/>
                </a:lnTo>
                <a:lnTo>
                  <a:pt x="22768" y="22153"/>
                </a:lnTo>
                <a:lnTo>
                  <a:pt x="24666" y="20491"/>
                </a:lnTo>
                <a:lnTo>
                  <a:pt x="26555" y="18909"/>
                </a:lnTo>
                <a:lnTo>
                  <a:pt x="27159" y="18672"/>
                </a:lnTo>
                <a:lnTo>
                  <a:pt x="21267" y="18672"/>
                </a:lnTo>
                <a:lnTo>
                  <a:pt x="21267" y="13608"/>
                </a:lnTo>
                <a:close/>
              </a:path>
              <a:path w="260350" h="50800">
                <a:moveTo>
                  <a:pt x="43385" y="18038"/>
                </a:moveTo>
                <a:lnTo>
                  <a:pt x="32964" y="18038"/>
                </a:lnTo>
                <a:lnTo>
                  <a:pt x="34381" y="18434"/>
                </a:lnTo>
                <a:lnTo>
                  <a:pt x="36750" y="19858"/>
                </a:lnTo>
                <a:lnTo>
                  <a:pt x="38808" y="49449"/>
                </a:lnTo>
                <a:lnTo>
                  <a:pt x="44896" y="49449"/>
                </a:lnTo>
                <a:lnTo>
                  <a:pt x="44794" y="23339"/>
                </a:lnTo>
                <a:lnTo>
                  <a:pt x="44736" y="22628"/>
                </a:lnTo>
                <a:lnTo>
                  <a:pt x="44180" y="19779"/>
                </a:lnTo>
                <a:lnTo>
                  <a:pt x="43547" y="18275"/>
                </a:lnTo>
                <a:lnTo>
                  <a:pt x="43385" y="18038"/>
                </a:lnTo>
                <a:close/>
              </a:path>
              <a:path w="260350" h="50800">
                <a:moveTo>
                  <a:pt x="34777" y="12817"/>
                </a:moveTo>
                <a:lnTo>
                  <a:pt x="27668" y="12817"/>
                </a:lnTo>
                <a:lnTo>
                  <a:pt x="23873" y="14794"/>
                </a:lnTo>
                <a:lnTo>
                  <a:pt x="21267" y="18672"/>
                </a:lnTo>
                <a:lnTo>
                  <a:pt x="27159" y="18672"/>
                </a:lnTo>
                <a:lnTo>
                  <a:pt x="28773" y="18038"/>
                </a:lnTo>
                <a:lnTo>
                  <a:pt x="43385" y="18038"/>
                </a:lnTo>
                <a:lnTo>
                  <a:pt x="36750" y="13212"/>
                </a:lnTo>
                <a:lnTo>
                  <a:pt x="34777" y="12817"/>
                </a:lnTo>
                <a:close/>
              </a:path>
              <a:path w="260350" h="50800">
                <a:moveTo>
                  <a:pt x="73661" y="12817"/>
                </a:moveTo>
                <a:lnTo>
                  <a:pt x="66712" y="12817"/>
                </a:lnTo>
                <a:lnTo>
                  <a:pt x="63862" y="13528"/>
                </a:lnTo>
                <a:lnTo>
                  <a:pt x="61256" y="14953"/>
                </a:lnTo>
                <a:lnTo>
                  <a:pt x="58651" y="16456"/>
                </a:lnTo>
                <a:lnTo>
                  <a:pt x="56669" y="18592"/>
                </a:lnTo>
                <a:lnTo>
                  <a:pt x="55404" y="21519"/>
                </a:lnTo>
                <a:lnTo>
                  <a:pt x="54139" y="24368"/>
                </a:lnTo>
                <a:lnTo>
                  <a:pt x="53506" y="27770"/>
                </a:lnTo>
                <a:lnTo>
                  <a:pt x="53506" y="37659"/>
                </a:lnTo>
                <a:lnTo>
                  <a:pt x="54932" y="42248"/>
                </a:lnTo>
                <a:lnTo>
                  <a:pt x="57934" y="45493"/>
                </a:lnTo>
                <a:lnTo>
                  <a:pt x="60936" y="48657"/>
                </a:lnTo>
                <a:lnTo>
                  <a:pt x="64891" y="50240"/>
                </a:lnTo>
                <a:lnTo>
                  <a:pt x="73661" y="50240"/>
                </a:lnTo>
                <a:lnTo>
                  <a:pt x="76984" y="49131"/>
                </a:lnTo>
                <a:lnTo>
                  <a:pt x="79674" y="46758"/>
                </a:lnTo>
                <a:lnTo>
                  <a:pt x="81431" y="45255"/>
                </a:lnTo>
                <a:lnTo>
                  <a:pt x="66712" y="45255"/>
                </a:lnTo>
                <a:lnTo>
                  <a:pt x="64334" y="44148"/>
                </a:lnTo>
                <a:lnTo>
                  <a:pt x="62437" y="42012"/>
                </a:lnTo>
                <a:lnTo>
                  <a:pt x="60624" y="39796"/>
                </a:lnTo>
                <a:lnTo>
                  <a:pt x="59671" y="36315"/>
                </a:lnTo>
                <a:lnTo>
                  <a:pt x="59671" y="26741"/>
                </a:lnTo>
                <a:lnTo>
                  <a:pt x="60700" y="23260"/>
                </a:lnTo>
                <a:lnTo>
                  <a:pt x="62597" y="21045"/>
                </a:lnTo>
                <a:lnTo>
                  <a:pt x="64495" y="18909"/>
                </a:lnTo>
                <a:lnTo>
                  <a:pt x="66949" y="17801"/>
                </a:lnTo>
                <a:lnTo>
                  <a:pt x="81852" y="17801"/>
                </a:lnTo>
                <a:lnTo>
                  <a:pt x="76908" y="13766"/>
                </a:lnTo>
                <a:lnTo>
                  <a:pt x="73661" y="12817"/>
                </a:lnTo>
                <a:close/>
              </a:path>
              <a:path w="260350" h="50800">
                <a:moveTo>
                  <a:pt x="78721" y="36315"/>
                </a:moveTo>
                <a:lnTo>
                  <a:pt x="78249" y="39321"/>
                </a:lnTo>
                <a:lnTo>
                  <a:pt x="77220" y="41616"/>
                </a:lnTo>
                <a:lnTo>
                  <a:pt x="75643" y="43039"/>
                </a:lnTo>
                <a:lnTo>
                  <a:pt x="74057" y="44543"/>
                </a:lnTo>
                <a:lnTo>
                  <a:pt x="72084" y="45255"/>
                </a:lnTo>
                <a:lnTo>
                  <a:pt x="81431" y="45255"/>
                </a:lnTo>
                <a:lnTo>
                  <a:pt x="82355" y="44464"/>
                </a:lnTo>
                <a:lnTo>
                  <a:pt x="84017" y="41220"/>
                </a:lnTo>
                <a:lnTo>
                  <a:pt x="84649" y="37106"/>
                </a:lnTo>
                <a:lnTo>
                  <a:pt x="78721" y="36315"/>
                </a:lnTo>
                <a:close/>
              </a:path>
              <a:path w="260350" h="50800">
                <a:moveTo>
                  <a:pt x="81852" y="17801"/>
                </a:moveTo>
                <a:lnTo>
                  <a:pt x="72084" y="17801"/>
                </a:lnTo>
                <a:lnTo>
                  <a:pt x="73745" y="18434"/>
                </a:lnTo>
                <a:lnTo>
                  <a:pt x="75247" y="19620"/>
                </a:lnTo>
                <a:lnTo>
                  <a:pt x="76663" y="20808"/>
                </a:lnTo>
                <a:lnTo>
                  <a:pt x="77616" y="22628"/>
                </a:lnTo>
                <a:lnTo>
                  <a:pt x="78173" y="25080"/>
                </a:lnTo>
                <a:lnTo>
                  <a:pt x="84093" y="24130"/>
                </a:lnTo>
                <a:lnTo>
                  <a:pt x="83384" y="20491"/>
                </a:lnTo>
                <a:lnTo>
                  <a:pt x="81852" y="17801"/>
                </a:lnTo>
                <a:close/>
              </a:path>
              <a:path w="260350" h="50800">
                <a:moveTo>
                  <a:pt x="96270" y="13608"/>
                </a:moveTo>
                <a:lnTo>
                  <a:pt x="90814" y="13608"/>
                </a:lnTo>
                <a:lnTo>
                  <a:pt x="90814" y="49449"/>
                </a:lnTo>
                <a:lnTo>
                  <a:pt x="96902" y="49449"/>
                </a:lnTo>
                <a:lnTo>
                  <a:pt x="96902" y="28086"/>
                </a:lnTo>
                <a:lnTo>
                  <a:pt x="97214" y="25792"/>
                </a:lnTo>
                <a:lnTo>
                  <a:pt x="102434" y="19067"/>
                </a:lnTo>
                <a:lnTo>
                  <a:pt x="96270" y="19067"/>
                </a:lnTo>
                <a:lnTo>
                  <a:pt x="96270" y="13608"/>
                </a:lnTo>
                <a:close/>
              </a:path>
              <a:path w="260350" h="50800">
                <a:moveTo>
                  <a:pt x="106069" y="12817"/>
                </a:moveTo>
                <a:lnTo>
                  <a:pt x="102670" y="12817"/>
                </a:lnTo>
                <a:lnTo>
                  <a:pt x="101330" y="13212"/>
                </a:lnTo>
                <a:lnTo>
                  <a:pt x="98951" y="14794"/>
                </a:lnTo>
                <a:lnTo>
                  <a:pt x="97687" y="16535"/>
                </a:lnTo>
                <a:lnTo>
                  <a:pt x="96270" y="19067"/>
                </a:lnTo>
                <a:lnTo>
                  <a:pt x="105200" y="19067"/>
                </a:lnTo>
                <a:lnTo>
                  <a:pt x="106701" y="19542"/>
                </a:lnTo>
                <a:lnTo>
                  <a:pt x="108202" y="20412"/>
                </a:lnTo>
                <a:lnTo>
                  <a:pt x="110260" y="14716"/>
                </a:lnTo>
                <a:lnTo>
                  <a:pt x="108202" y="13449"/>
                </a:lnTo>
                <a:lnTo>
                  <a:pt x="106069" y="12817"/>
                </a:lnTo>
                <a:close/>
              </a:path>
              <a:path w="260350" h="50800">
                <a:moveTo>
                  <a:pt x="134049" y="12817"/>
                </a:moveTo>
                <a:lnTo>
                  <a:pt x="124326" y="12817"/>
                </a:lnTo>
                <a:lnTo>
                  <a:pt x="120295" y="14478"/>
                </a:lnTo>
                <a:lnTo>
                  <a:pt x="114131" y="21124"/>
                </a:lnTo>
                <a:lnTo>
                  <a:pt x="112626" y="25555"/>
                </a:lnTo>
                <a:lnTo>
                  <a:pt x="112625" y="37897"/>
                </a:lnTo>
                <a:lnTo>
                  <a:pt x="114055" y="42169"/>
                </a:lnTo>
                <a:lnTo>
                  <a:pt x="120219" y="48657"/>
                </a:lnTo>
                <a:lnTo>
                  <a:pt x="124402" y="50240"/>
                </a:lnTo>
                <a:lnTo>
                  <a:pt x="133813" y="50240"/>
                </a:lnTo>
                <a:lnTo>
                  <a:pt x="137212" y="49290"/>
                </a:lnTo>
                <a:lnTo>
                  <a:pt x="139893" y="47233"/>
                </a:lnTo>
                <a:lnTo>
                  <a:pt x="142407" y="45255"/>
                </a:lnTo>
                <a:lnTo>
                  <a:pt x="126696" y="45255"/>
                </a:lnTo>
                <a:lnTo>
                  <a:pt x="124166" y="44227"/>
                </a:lnTo>
                <a:lnTo>
                  <a:pt x="122193" y="42090"/>
                </a:lnTo>
                <a:lnTo>
                  <a:pt x="120135" y="40033"/>
                </a:lnTo>
                <a:lnTo>
                  <a:pt x="119030" y="37027"/>
                </a:lnTo>
                <a:lnTo>
                  <a:pt x="118794" y="33071"/>
                </a:lnTo>
                <a:lnTo>
                  <a:pt x="145510" y="33071"/>
                </a:lnTo>
                <a:lnTo>
                  <a:pt x="145586" y="28086"/>
                </a:lnTo>
                <a:lnTo>
                  <a:pt x="119191" y="28086"/>
                </a:lnTo>
                <a:lnTo>
                  <a:pt x="119342" y="24921"/>
                </a:lnTo>
                <a:lnTo>
                  <a:pt x="120455" y="22469"/>
                </a:lnTo>
                <a:lnTo>
                  <a:pt x="122353" y="20570"/>
                </a:lnTo>
                <a:lnTo>
                  <a:pt x="124250" y="18750"/>
                </a:lnTo>
                <a:lnTo>
                  <a:pt x="126536" y="17801"/>
                </a:lnTo>
                <a:lnTo>
                  <a:pt x="141073" y="17801"/>
                </a:lnTo>
                <a:lnTo>
                  <a:pt x="137996" y="14399"/>
                </a:lnTo>
                <a:lnTo>
                  <a:pt x="134049" y="12817"/>
                </a:lnTo>
                <a:close/>
              </a:path>
              <a:path w="260350" h="50800">
                <a:moveTo>
                  <a:pt x="139109" y="37897"/>
                </a:moveTo>
                <a:lnTo>
                  <a:pt x="138156" y="40508"/>
                </a:lnTo>
                <a:lnTo>
                  <a:pt x="136891" y="42328"/>
                </a:lnTo>
                <a:lnTo>
                  <a:pt x="135314" y="43514"/>
                </a:lnTo>
                <a:lnTo>
                  <a:pt x="133813" y="44702"/>
                </a:lnTo>
                <a:lnTo>
                  <a:pt x="131916" y="45255"/>
                </a:lnTo>
                <a:lnTo>
                  <a:pt x="142407" y="45255"/>
                </a:lnTo>
                <a:lnTo>
                  <a:pt x="144397" y="42328"/>
                </a:lnTo>
                <a:lnTo>
                  <a:pt x="145349" y="38688"/>
                </a:lnTo>
                <a:lnTo>
                  <a:pt x="139109" y="37897"/>
                </a:lnTo>
                <a:close/>
              </a:path>
              <a:path w="260350" h="50800">
                <a:moveTo>
                  <a:pt x="141073" y="17801"/>
                </a:moveTo>
                <a:lnTo>
                  <a:pt x="132388" y="17801"/>
                </a:lnTo>
                <a:lnTo>
                  <a:pt x="134918" y="18988"/>
                </a:lnTo>
                <a:lnTo>
                  <a:pt x="138156" y="22785"/>
                </a:lnTo>
                <a:lnTo>
                  <a:pt x="138816" y="24921"/>
                </a:lnTo>
                <a:lnTo>
                  <a:pt x="138940" y="25792"/>
                </a:lnTo>
                <a:lnTo>
                  <a:pt x="139185" y="28086"/>
                </a:lnTo>
                <a:lnTo>
                  <a:pt x="145586" y="28086"/>
                </a:lnTo>
                <a:lnTo>
                  <a:pt x="145586" y="25555"/>
                </a:lnTo>
                <a:lnTo>
                  <a:pt x="144085" y="20965"/>
                </a:lnTo>
                <a:lnTo>
                  <a:pt x="141073" y="17801"/>
                </a:lnTo>
                <a:close/>
              </a:path>
              <a:path w="260350" h="50800">
                <a:moveTo>
                  <a:pt x="181901" y="17801"/>
                </a:moveTo>
                <a:lnTo>
                  <a:pt x="171432" y="17801"/>
                </a:lnTo>
                <a:lnTo>
                  <a:pt x="173726" y="18513"/>
                </a:lnTo>
                <a:lnTo>
                  <a:pt x="176492" y="20887"/>
                </a:lnTo>
                <a:lnTo>
                  <a:pt x="176866" y="22074"/>
                </a:lnTo>
                <a:lnTo>
                  <a:pt x="176964" y="26741"/>
                </a:lnTo>
                <a:lnTo>
                  <a:pt x="174671" y="27532"/>
                </a:lnTo>
                <a:lnTo>
                  <a:pt x="171036" y="28245"/>
                </a:lnTo>
                <a:lnTo>
                  <a:pt x="166137" y="28799"/>
                </a:lnTo>
                <a:lnTo>
                  <a:pt x="161945" y="29352"/>
                </a:lnTo>
                <a:lnTo>
                  <a:pt x="153251" y="35207"/>
                </a:lnTo>
                <a:lnTo>
                  <a:pt x="152458" y="36631"/>
                </a:lnTo>
                <a:lnTo>
                  <a:pt x="152167" y="37818"/>
                </a:lnTo>
                <a:lnTo>
                  <a:pt x="152070" y="42960"/>
                </a:lnTo>
                <a:lnTo>
                  <a:pt x="153091" y="45493"/>
                </a:lnTo>
                <a:lnTo>
                  <a:pt x="157366" y="49290"/>
                </a:lnTo>
                <a:lnTo>
                  <a:pt x="160368" y="50240"/>
                </a:lnTo>
                <a:lnTo>
                  <a:pt x="166685" y="50240"/>
                </a:lnTo>
                <a:lnTo>
                  <a:pt x="176941" y="45493"/>
                </a:lnTo>
                <a:lnTo>
                  <a:pt x="163371" y="45493"/>
                </a:lnTo>
                <a:lnTo>
                  <a:pt x="161633" y="44939"/>
                </a:lnTo>
                <a:lnTo>
                  <a:pt x="160368" y="43910"/>
                </a:lnTo>
                <a:lnTo>
                  <a:pt x="159179" y="42803"/>
                </a:lnTo>
                <a:lnTo>
                  <a:pt x="158584" y="41537"/>
                </a:lnTo>
                <a:lnTo>
                  <a:pt x="158547" y="38767"/>
                </a:lnTo>
                <a:lnTo>
                  <a:pt x="158867" y="37818"/>
                </a:lnTo>
                <a:lnTo>
                  <a:pt x="167081" y="33783"/>
                </a:lnTo>
                <a:lnTo>
                  <a:pt x="171508" y="33150"/>
                </a:lnTo>
                <a:lnTo>
                  <a:pt x="174831" y="32358"/>
                </a:lnTo>
                <a:lnTo>
                  <a:pt x="176964" y="31488"/>
                </a:lnTo>
                <a:lnTo>
                  <a:pt x="183129" y="31488"/>
                </a:lnTo>
                <a:lnTo>
                  <a:pt x="183053" y="21757"/>
                </a:lnTo>
                <a:lnTo>
                  <a:pt x="182734" y="20333"/>
                </a:lnTo>
                <a:lnTo>
                  <a:pt x="182496" y="19067"/>
                </a:lnTo>
                <a:lnTo>
                  <a:pt x="181901" y="17801"/>
                </a:lnTo>
                <a:close/>
              </a:path>
              <a:path w="260350" h="50800">
                <a:moveTo>
                  <a:pt x="183500" y="45018"/>
                </a:moveTo>
                <a:lnTo>
                  <a:pt x="177513" y="45018"/>
                </a:lnTo>
                <a:lnTo>
                  <a:pt x="177666" y="46679"/>
                </a:lnTo>
                <a:lnTo>
                  <a:pt x="178047" y="48103"/>
                </a:lnTo>
                <a:lnTo>
                  <a:pt x="178108" y="48261"/>
                </a:lnTo>
                <a:lnTo>
                  <a:pt x="178702" y="49449"/>
                </a:lnTo>
                <a:lnTo>
                  <a:pt x="185026" y="49449"/>
                </a:lnTo>
                <a:lnTo>
                  <a:pt x="184310" y="48103"/>
                </a:lnTo>
                <a:lnTo>
                  <a:pt x="183761" y="46679"/>
                </a:lnTo>
                <a:lnTo>
                  <a:pt x="183500" y="45018"/>
                </a:lnTo>
                <a:close/>
              </a:path>
              <a:path w="260350" h="50800">
                <a:moveTo>
                  <a:pt x="183129" y="31488"/>
                </a:moveTo>
                <a:lnTo>
                  <a:pt x="176964" y="31488"/>
                </a:lnTo>
                <a:lnTo>
                  <a:pt x="176926" y="36631"/>
                </a:lnTo>
                <a:lnTo>
                  <a:pt x="176644" y="38372"/>
                </a:lnTo>
                <a:lnTo>
                  <a:pt x="168110" y="45493"/>
                </a:lnTo>
                <a:lnTo>
                  <a:pt x="176941" y="45493"/>
                </a:lnTo>
                <a:lnTo>
                  <a:pt x="177513" y="45018"/>
                </a:lnTo>
                <a:lnTo>
                  <a:pt x="183500" y="45018"/>
                </a:lnTo>
                <a:lnTo>
                  <a:pt x="183326" y="43910"/>
                </a:lnTo>
                <a:lnTo>
                  <a:pt x="183250" y="42803"/>
                </a:lnTo>
                <a:lnTo>
                  <a:pt x="183129" y="31488"/>
                </a:lnTo>
                <a:close/>
              </a:path>
              <a:path w="260350" h="50800">
                <a:moveTo>
                  <a:pt x="172301" y="12817"/>
                </a:moveTo>
                <a:lnTo>
                  <a:pt x="166213" y="12817"/>
                </a:lnTo>
                <a:lnTo>
                  <a:pt x="163447" y="13212"/>
                </a:lnTo>
                <a:lnTo>
                  <a:pt x="161153" y="14082"/>
                </a:lnTo>
                <a:lnTo>
                  <a:pt x="158783" y="14873"/>
                </a:lnTo>
                <a:lnTo>
                  <a:pt x="157046" y="16139"/>
                </a:lnTo>
                <a:lnTo>
                  <a:pt x="154516" y="19225"/>
                </a:lnTo>
                <a:lnTo>
                  <a:pt x="153647" y="21283"/>
                </a:lnTo>
                <a:lnTo>
                  <a:pt x="153091" y="23814"/>
                </a:lnTo>
                <a:lnTo>
                  <a:pt x="159019" y="24605"/>
                </a:lnTo>
                <a:lnTo>
                  <a:pt x="159736" y="22074"/>
                </a:lnTo>
                <a:lnTo>
                  <a:pt x="160681" y="20333"/>
                </a:lnTo>
                <a:lnTo>
                  <a:pt x="163447" y="18355"/>
                </a:lnTo>
                <a:lnTo>
                  <a:pt x="165504" y="17801"/>
                </a:lnTo>
                <a:lnTo>
                  <a:pt x="181901" y="17801"/>
                </a:lnTo>
                <a:lnTo>
                  <a:pt x="181796" y="17643"/>
                </a:lnTo>
                <a:lnTo>
                  <a:pt x="180911" y="16614"/>
                </a:lnTo>
                <a:lnTo>
                  <a:pt x="180043" y="15507"/>
                </a:lnTo>
                <a:lnTo>
                  <a:pt x="178626" y="14557"/>
                </a:lnTo>
                <a:lnTo>
                  <a:pt x="174831" y="13133"/>
                </a:lnTo>
                <a:lnTo>
                  <a:pt x="172301" y="12817"/>
                </a:lnTo>
                <a:close/>
              </a:path>
              <a:path w="260350" h="50800">
                <a:moveTo>
                  <a:pt x="197279" y="37818"/>
                </a:moveTo>
                <a:lnTo>
                  <a:pt x="191267" y="38767"/>
                </a:lnTo>
                <a:lnTo>
                  <a:pt x="191899" y="42565"/>
                </a:lnTo>
                <a:lnTo>
                  <a:pt x="193485" y="45413"/>
                </a:lnTo>
                <a:lnTo>
                  <a:pt x="195930" y="47391"/>
                </a:lnTo>
                <a:lnTo>
                  <a:pt x="198384" y="49290"/>
                </a:lnTo>
                <a:lnTo>
                  <a:pt x="201934" y="50240"/>
                </a:lnTo>
                <a:lnTo>
                  <a:pt x="209364" y="50240"/>
                </a:lnTo>
                <a:lnTo>
                  <a:pt x="218834" y="45255"/>
                </a:lnTo>
                <a:lnTo>
                  <a:pt x="203756" y="45255"/>
                </a:lnTo>
                <a:lnTo>
                  <a:pt x="201622" y="44622"/>
                </a:lnTo>
                <a:lnTo>
                  <a:pt x="200045" y="43357"/>
                </a:lnTo>
                <a:lnTo>
                  <a:pt x="198536" y="42090"/>
                </a:lnTo>
                <a:lnTo>
                  <a:pt x="197591" y="40192"/>
                </a:lnTo>
                <a:lnTo>
                  <a:pt x="197279" y="37818"/>
                </a:lnTo>
                <a:close/>
              </a:path>
              <a:path w="260350" h="50800">
                <a:moveTo>
                  <a:pt x="208259" y="12817"/>
                </a:moveTo>
                <a:lnTo>
                  <a:pt x="203596" y="12817"/>
                </a:lnTo>
                <a:lnTo>
                  <a:pt x="201858" y="13054"/>
                </a:lnTo>
                <a:lnTo>
                  <a:pt x="193400" y="18672"/>
                </a:lnTo>
                <a:lnTo>
                  <a:pt x="192616" y="20016"/>
                </a:lnTo>
                <a:lnTo>
                  <a:pt x="192498" y="20570"/>
                </a:lnTo>
                <a:lnTo>
                  <a:pt x="192371" y="25159"/>
                </a:lnTo>
                <a:lnTo>
                  <a:pt x="192692" y="26504"/>
                </a:lnTo>
                <a:lnTo>
                  <a:pt x="193636" y="27929"/>
                </a:lnTo>
                <a:lnTo>
                  <a:pt x="194505" y="29352"/>
                </a:lnTo>
                <a:lnTo>
                  <a:pt x="195770" y="30539"/>
                </a:lnTo>
                <a:lnTo>
                  <a:pt x="197516" y="31330"/>
                </a:lnTo>
                <a:lnTo>
                  <a:pt x="199253" y="32201"/>
                </a:lnTo>
                <a:lnTo>
                  <a:pt x="202331" y="33150"/>
                </a:lnTo>
                <a:lnTo>
                  <a:pt x="206758" y="34257"/>
                </a:lnTo>
                <a:lnTo>
                  <a:pt x="210081" y="35128"/>
                </a:lnTo>
                <a:lnTo>
                  <a:pt x="212138" y="35761"/>
                </a:lnTo>
                <a:lnTo>
                  <a:pt x="213007" y="36315"/>
                </a:lnTo>
                <a:lnTo>
                  <a:pt x="214187" y="37106"/>
                </a:lnTo>
                <a:lnTo>
                  <a:pt x="214744" y="38213"/>
                </a:lnTo>
                <a:lnTo>
                  <a:pt x="214744" y="41062"/>
                </a:lnTo>
                <a:lnTo>
                  <a:pt x="214112" y="42407"/>
                </a:lnTo>
                <a:lnTo>
                  <a:pt x="212762" y="43594"/>
                </a:lnTo>
                <a:lnTo>
                  <a:pt x="211421" y="44702"/>
                </a:lnTo>
                <a:lnTo>
                  <a:pt x="209288" y="45255"/>
                </a:lnTo>
                <a:lnTo>
                  <a:pt x="218834" y="45255"/>
                </a:lnTo>
                <a:lnTo>
                  <a:pt x="220436" y="42882"/>
                </a:lnTo>
                <a:lnTo>
                  <a:pt x="220961" y="41062"/>
                </a:lnTo>
                <a:lnTo>
                  <a:pt x="220984" y="36868"/>
                </a:lnTo>
                <a:lnTo>
                  <a:pt x="220512" y="35128"/>
                </a:lnTo>
                <a:lnTo>
                  <a:pt x="219559" y="33703"/>
                </a:lnTo>
                <a:lnTo>
                  <a:pt x="218615" y="32358"/>
                </a:lnTo>
                <a:lnTo>
                  <a:pt x="217274" y="31251"/>
                </a:lnTo>
                <a:lnTo>
                  <a:pt x="215537" y="30539"/>
                </a:lnTo>
                <a:lnTo>
                  <a:pt x="213875" y="29827"/>
                </a:lnTo>
                <a:lnTo>
                  <a:pt x="210873" y="28877"/>
                </a:lnTo>
                <a:lnTo>
                  <a:pt x="206598" y="27691"/>
                </a:lnTo>
                <a:lnTo>
                  <a:pt x="201783" y="26425"/>
                </a:lnTo>
                <a:lnTo>
                  <a:pt x="200121" y="25713"/>
                </a:lnTo>
                <a:lnTo>
                  <a:pt x="199413" y="25159"/>
                </a:lnTo>
                <a:lnTo>
                  <a:pt x="198856" y="24526"/>
                </a:lnTo>
                <a:lnTo>
                  <a:pt x="198384" y="23893"/>
                </a:lnTo>
                <a:lnTo>
                  <a:pt x="198148" y="23181"/>
                </a:lnTo>
                <a:lnTo>
                  <a:pt x="198148" y="21203"/>
                </a:lnTo>
                <a:lnTo>
                  <a:pt x="198696" y="20095"/>
                </a:lnTo>
                <a:lnTo>
                  <a:pt x="201150" y="18275"/>
                </a:lnTo>
                <a:lnTo>
                  <a:pt x="203123" y="17801"/>
                </a:lnTo>
                <a:lnTo>
                  <a:pt x="217916" y="17801"/>
                </a:lnTo>
                <a:lnTo>
                  <a:pt x="216557" y="15902"/>
                </a:lnTo>
                <a:lnTo>
                  <a:pt x="214980" y="14794"/>
                </a:lnTo>
                <a:lnTo>
                  <a:pt x="210713" y="13212"/>
                </a:lnTo>
                <a:lnTo>
                  <a:pt x="208259" y="12817"/>
                </a:lnTo>
                <a:close/>
              </a:path>
              <a:path w="260350" h="50800">
                <a:moveTo>
                  <a:pt x="217916" y="17801"/>
                </a:moveTo>
                <a:lnTo>
                  <a:pt x="208259" y="17801"/>
                </a:lnTo>
                <a:lnTo>
                  <a:pt x="210081" y="18275"/>
                </a:lnTo>
                <a:lnTo>
                  <a:pt x="212686" y="20412"/>
                </a:lnTo>
                <a:lnTo>
                  <a:pt x="213479" y="21836"/>
                </a:lnTo>
                <a:lnTo>
                  <a:pt x="213715" y="23656"/>
                </a:lnTo>
                <a:lnTo>
                  <a:pt x="219644" y="22865"/>
                </a:lnTo>
                <a:lnTo>
                  <a:pt x="219247" y="20570"/>
                </a:lnTo>
                <a:lnTo>
                  <a:pt x="218539" y="18672"/>
                </a:lnTo>
                <a:lnTo>
                  <a:pt x="217916" y="17801"/>
                </a:lnTo>
                <a:close/>
              </a:path>
              <a:path w="260350" h="50800">
                <a:moveTo>
                  <a:pt x="248729" y="12817"/>
                </a:moveTo>
                <a:lnTo>
                  <a:pt x="239006" y="12817"/>
                </a:lnTo>
                <a:lnTo>
                  <a:pt x="234975" y="14478"/>
                </a:lnTo>
                <a:lnTo>
                  <a:pt x="228810" y="21124"/>
                </a:lnTo>
                <a:lnTo>
                  <a:pt x="227313" y="25555"/>
                </a:lnTo>
                <a:lnTo>
                  <a:pt x="227316" y="37897"/>
                </a:lnTo>
                <a:lnTo>
                  <a:pt x="228810" y="42169"/>
                </a:lnTo>
                <a:lnTo>
                  <a:pt x="231812" y="45413"/>
                </a:lnTo>
                <a:lnTo>
                  <a:pt x="234899" y="48657"/>
                </a:lnTo>
                <a:lnTo>
                  <a:pt x="239081" y="50240"/>
                </a:lnTo>
                <a:lnTo>
                  <a:pt x="248493" y="50240"/>
                </a:lnTo>
                <a:lnTo>
                  <a:pt x="251891" y="49290"/>
                </a:lnTo>
                <a:lnTo>
                  <a:pt x="257159" y="45255"/>
                </a:lnTo>
                <a:lnTo>
                  <a:pt x="241375" y="45255"/>
                </a:lnTo>
                <a:lnTo>
                  <a:pt x="238845" y="44227"/>
                </a:lnTo>
                <a:lnTo>
                  <a:pt x="236872" y="42090"/>
                </a:lnTo>
                <a:lnTo>
                  <a:pt x="234814" y="40033"/>
                </a:lnTo>
                <a:lnTo>
                  <a:pt x="233710" y="37027"/>
                </a:lnTo>
                <a:lnTo>
                  <a:pt x="233474" y="33071"/>
                </a:lnTo>
                <a:lnTo>
                  <a:pt x="260189" y="33071"/>
                </a:lnTo>
                <a:lnTo>
                  <a:pt x="260265" y="28086"/>
                </a:lnTo>
                <a:lnTo>
                  <a:pt x="233870" y="28086"/>
                </a:lnTo>
                <a:lnTo>
                  <a:pt x="234030" y="24921"/>
                </a:lnTo>
                <a:lnTo>
                  <a:pt x="235135" y="22469"/>
                </a:lnTo>
                <a:lnTo>
                  <a:pt x="237032" y="20570"/>
                </a:lnTo>
                <a:lnTo>
                  <a:pt x="238930" y="18750"/>
                </a:lnTo>
                <a:lnTo>
                  <a:pt x="241215" y="17801"/>
                </a:lnTo>
                <a:lnTo>
                  <a:pt x="255761" y="17801"/>
                </a:lnTo>
                <a:lnTo>
                  <a:pt x="252675" y="14399"/>
                </a:lnTo>
                <a:lnTo>
                  <a:pt x="248729" y="12817"/>
                </a:lnTo>
                <a:close/>
              </a:path>
              <a:path w="260350" h="50800">
                <a:moveTo>
                  <a:pt x="253788" y="37897"/>
                </a:moveTo>
                <a:lnTo>
                  <a:pt x="246595" y="45255"/>
                </a:lnTo>
                <a:lnTo>
                  <a:pt x="257159" y="45255"/>
                </a:lnTo>
                <a:lnTo>
                  <a:pt x="259084" y="42328"/>
                </a:lnTo>
                <a:lnTo>
                  <a:pt x="260029" y="38688"/>
                </a:lnTo>
                <a:lnTo>
                  <a:pt x="253788" y="37897"/>
                </a:lnTo>
                <a:close/>
              </a:path>
              <a:path w="260350" h="50800">
                <a:moveTo>
                  <a:pt x="255761" y="17801"/>
                </a:moveTo>
                <a:lnTo>
                  <a:pt x="247143" y="17801"/>
                </a:lnTo>
                <a:lnTo>
                  <a:pt x="249597" y="18988"/>
                </a:lnTo>
                <a:lnTo>
                  <a:pt x="252836" y="22785"/>
                </a:lnTo>
                <a:lnTo>
                  <a:pt x="253503" y="24921"/>
                </a:lnTo>
                <a:lnTo>
                  <a:pt x="253626" y="25792"/>
                </a:lnTo>
                <a:lnTo>
                  <a:pt x="253864" y="28086"/>
                </a:lnTo>
                <a:lnTo>
                  <a:pt x="260265" y="28086"/>
                </a:lnTo>
                <a:lnTo>
                  <a:pt x="260265" y="25555"/>
                </a:lnTo>
                <a:lnTo>
                  <a:pt x="258764" y="20965"/>
                </a:lnTo>
                <a:lnTo>
                  <a:pt x="255761" y="17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19115473" y="6796603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 h="0">
                <a:moveTo>
                  <a:pt x="0" y="0"/>
                </a:moveTo>
                <a:lnTo>
                  <a:pt x="237106" y="0"/>
                </a:lnTo>
              </a:path>
            </a:pathLst>
          </a:custGeom>
          <a:ln w="72461">
            <a:solidFill>
              <a:srgbClr val="80CB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19115476" y="6760372"/>
            <a:ext cx="237490" cy="73025"/>
          </a:xfrm>
          <a:custGeom>
            <a:avLst/>
            <a:gdLst/>
            <a:ahLst/>
            <a:cxnLst/>
            <a:rect l="l" t="t" r="r" b="b"/>
            <a:pathLst>
              <a:path w="237490" h="73025">
                <a:moveTo>
                  <a:pt x="0" y="72461"/>
                </a:moveTo>
                <a:lnTo>
                  <a:pt x="237106" y="72461"/>
                </a:lnTo>
                <a:lnTo>
                  <a:pt x="237106" y="0"/>
                </a:lnTo>
                <a:lnTo>
                  <a:pt x="0" y="0"/>
                </a:lnTo>
                <a:lnTo>
                  <a:pt x="0" y="72461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19372501" y="6872077"/>
            <a:ext cx="373380" cy="64135"/>
          </a:xfrm>
          <a:custGeom>
            <a:avLst/>
            <a:gdLst/>
            <a:ahLst/>
            <a:cxnLst/>
            <a:rect l="l" t="t" r="r" b="b"/>
            <a:pathLst>
              <a:path w="373380" h="64134">
                <a:moveTo>
                  <a:pt x="6004" y="37818"/>
                </a:moveTo>
                <a:lnTo>
                  <a:pt x="0" y="38767"/>
                </a:lnTo>
                <a:lnTo>
                  <a:pt x="632" y="42565"/>
                </a:lnTo>
                <a:lnTo>
                  <a:pt x="2209" y="45492"/>
                </a:lnTo>
                <a:lnTo>
                  <a:pt x="4663" y="47391"/>
                </a:lnTo>
                <a:lnTo>
                  <a:pt x="7108" y="49369"/>
                </a:lnTo>
                <a:lnTo>
                  <a:pt x="10667" y="50318"/>
                </a:lnTo>
                <a:lnTo>
                  <a:pt x="18097" y="50318"/>
                </a:lnTo>
                <a:lnTo>
                  <a:pt x="20626" y="49844"/>
                </a:lnTo>
                <a:lnTo>
                  <a:pt x="22836" y="48815"/>
                </a:lnTo>
                <a:lnTo>
                  <a:pt x="25054" y="47866"/>
                </a:lnTo>
                <a:lnTo>
                  <a:pt x="26791" y="46441"/>
                </a:lnTo>
                <a:lnTo>
                  <a:pt x="27547" y="45334"/>
                </a:lnTo>
                <a:lnTo>
                  <a:pt x="12489" y="45334"/>
                </a:lnTo>
                <a:lnTo>
                  <a:pt x="10355" y="44701"/>
                </a:lnTo>
                <a:lnTo>
                  <a:pt x="7269" y="42090"/>
                </a:lnTo>
                <a:lnTo>
                  <a:pt x="6324" y="40270"/>
                </a:lnTo>
                <a:lnTo>
                  <a:pt x="6004" y="37818"/>
                </a:lnTo>
                <a:close/>
              </a:path>
              <a:path w="373380" h="64134">
                <a:moveTo>
                  <a:pt x="16992" y="12817"/>
                </a:moveTo>
                <a:lnTo>
                  <a:pt x="12328" y="12817"/>
                </a:lnTo>
                <a:lnTo>
                  <a:pt x="10591" y="13054"/>
                </a:lnTo>
                <a:lnTo>
                  <a:pt x="8930" y="13528"/>
                </a:lnTo>
                <a:lnTo>
                  <a:pt x="7269" y="14082"/>
                </a:lnTo>
                <a:lnTo>
                  <a:pt x="6004" y="14636"/>
                </a:lnTo>
                <a:lnTo>
                  <a:pt x="5059" y="15348"/>
                </a:lnTo>
                <a:lnTo>
                  <a:pt x="3794" y="16219"/>
                </a:lnTo>
                <a:lnTo>
                  <a:pt x="1108" y="25238"/>
                </a:lnTo>
                <a:lnTo>
                  <a:pt x="1425" y="26503"/>
                </a:lnTo>
                <a:lnTo>
                  <a:pt x="18805" y="35128"/>
                </a:lnTo>
                <a:lnTo>
                  <a:pt x="20863" y="35839"/>
                </a:lnTo>
                <a:lnTo>
                  <a:pt x="22920" y="37184"/>
                </a:lnTo>
                <a:lnTo>
                  <a:pt x="23468" y="38213"/>
                </a:lnTo>
                <a:lnTo>
                  <a:pt x="23468" y="41140"/>
                </a:lnTo>
                <a:lnTo>
                  <a:pt x="22836" y="42485"/>
                </a:lnTo>
                <a:lnTo>
                  <a:pt x="20070" y="44780"/>
                </a:lnTo>
                <a:lnTo>
                  <a:pt x="18021" y="45334"/>
                </a:lnTo>
                <a:lnTo>
                  <a:pt x="27547" y="45334"/>
                </a:lnTo>
                <a:lnTo>
                  <a:pt x="27980" y="44701"/>
                </a:lnTo>
                <a:lnTo>
                  <a:pt x="29161" y="42881"/>
                </a:lnTo>
                <a:lnTo>
                  <a:pt x="29671" y="41140"/>
                </a:lnTo>
                <a:lnTo>
                  <a:pt x="29717" y="36868"/>
                </a:lnTo>
                <a:lnTo>
                  <a:pt x="29245" y="35128"/>
                </a:lnTo>
                <a:lnTo>
                  <a:pt x="27263" y="32358"/>
                </a:lnTo>
                <a:lnTo>
                  <a:pt x="25998" y="31330"/>
                </a:lnTo>
                <a:lnTo>
                  <a:pt x="24261" y="30618"/>
                </a:lnTo>
                <a:lnTo>
                  <a:pt x="22600" y="29827"/>
                </a:lnTo>
                <a:lnTo>
                  <a:pt x="19598" y="28877"/>
                </a:lnTo>
                <a:lnTo>
                  <a:pt x="15255" y="27770"/>
                </a:lnTo>
                <a:lnTo>
                  <a:pt x="12328" y="26978"/>
                </a:lnTo>
                <a:lnTo>
                  <a:pt x="10507" y="26425"/>
                </a:lnTo>
                <a:lnTo>
                  <a:pt x="9959" y="26187"/>
                </a:lnTo>
                <a:lnTo>
                  <a:pt x="8854" y="25792"/>
                </a:lnTo>
                <a:lnTo>
                  <a:pt x="8061" y="25238"/>
                </a:lnTo>
                <a:lnTo>
                  <a:pt x="7108" y="23972"/>
                </a:lnTo>
                <a:lnTo>
                  <a:pt x="6872" y="23260"/>
                </a:lnTo>
                <a:lnTo>
                  <a:pt x="6872" y="21202"/>
                </a:lnTo>
                <a:lnTo>
                  <a:pt x="7429" y="20174"/>
                </a:lnTo>
                <a:lnTo>
                  <a:pt x="9799" y="18275"/>
                </a:lnTo>
                <a:lnTo>
                  <a:pt x="11856" y="17801"/>
                </a:lnTo>
                <a:lnTo>
                  <a:pt x="26633" y="17801"/>
                </a:lnTo>
                <a:lnTo>
                  <a:pt x="26319" y="17326"/>
                </a:lnTo>
                <a:lnTo>
                  <a:pt x="25290" y="15981"/>
                </a:lnTo>
                <a:lnTo>
                  <a:pt x="23713" y="14873"/>
                </a:lnTo>
                <a:lnTo>
                  <a:pt x="21571" y="14082"/>
                </a:lnTo>
                <a:lnTo>
                  <a:pt x="19437" y="13212"/>
                </a:lnTo>
                <a:lnTo>
                  <a:pt x="16992" y="12817"/>
                </a:lnTo>
                <a:close/>
              </a:path>
              <a:path w="373380" h="64134">
                <a:moveTo>
                  <a:pt x="26633" y="17801"/>
                </a:moveTo>
                <a:lnTo>
                  <a:pt x="16992" y="17801"/>
                </a:lnTo>
                <a:lnTo>
                  <a:pt x="18805" y="18355"/>
                </a:lnTo>
                <a:lnTo>
                  <a:pt x="20070" y="19383"/>
                </a:lnTo>
                <a:lnTo>
                  <a:pt x="21419" y="20411"/>
                </a:lnTo>
                <a:lnTo>
                  <a:pt x="22128" y="21836"/>
                </a:lnTo>
                <a:lnTo>
                  <a:pt x="22448" y="23735"/>
                </a:lnTo>
                <a:lnTo>
                  <a:pt x="28368" y="22865"/>
                </a:lnTo>
                <a:lnTo>
                  <a:pt x="27980" y="20570"/>
                </a:lnTo>
                <a:lnTo>
                  <a:pt x="27263" y="18750"/>
                </a:lnTo>
                <a:lnTo>
                  <a:pt x="26633" y="17801"/>
                </a:lnTo>
                <a:close/>
              </a:path>
              <a:path w="373380" h="64134">
                <a:moveTo>
                  <a:pt x="44104" y="0"/>
                </a:moveTo>
                <a:lnTo>
                  <a:pt x="38015" y="0"/>
                </a:lnTo>
                <a:lnTo>
                  <a:pt x="38015" y="7041"/>
                </a:lnTo>
                <a:lnTo>
                  <a:pt x="44104" y="7041"/>
                </a:lnTo>
                <a:lnTo>
                  <a:pt x="44104" y="0"/>
                </a:lnTo>
                <a:close/>
              </a:path>
              <a:path w="373380" h="64134">
                <a:moveTo>
                  <a:pt x="44104" y="13687"/>
                </a:moveTo>
                <a:lnTo>
                  <a:pt x="38015" y="13687"/>
                </a:lnTo>
                <a:lnTo>
                  <a:pt x="38015" y="49527"/>
                </a:lnTo>
                <a:lnTo>
                  <a:pt x="44104" y="49527"/>
                </a:lnTo>
                <a:lnTo>
                  <a:pt x="44104" y="13687"/>
                </a:lnTo>
                <a:close/>
              </a:path>
              <a:path w="373380" h="64134">
                <a:moveTo>
                  <a:pt x="52714" y="52455"/>
                </a:moveTo>
                <a:lnTo>
                  <a:pt x="52626" y="56489"/>
                </a:lnTo>
                <a:lnTo>
                  <a:pt x="53903" y="59259"/>
                </a:lnTo>
                <a:lnTo>
                  <a:pt x="59114" y="63057"/>
                </a:lnTo>
                <a:lnTo>
                  <a:pt x="62597" y="64085"/>
                </a:lnTo>
                <a:lnTo>
                  <a:pt x="70423" y="64085"/>
                </a:lnTo>
                <a:lnTo>
                  <a:pt x="73501" y="63373"/>
                </a:lnTo>
                <a:lnTo>
                  <a:pt x="78400" y="60683"/>
                </a:lnTo>
                <a:lnTo>
                  <a:pt x="80063" y="59022"/>
                </a:lnTo>
                <a:lnTo>
                  <a:pt x="64174" y="59022"/>
                </a:lnTo>
                <a:lnTo>
                  <a:pt x="62116" y="58468"/>
                </a:lnTo>
                <a:lnTo>
                  <a:pt x="60615" y="57359"/>
                </a:lnTo>
                <a:lnTo>
                  <a:pt x="59511" y="56489"/>
                </a:lnTo>
                <a:lnTo>
                  <a:pt x="58802" y="55145"/>
                </a:lnTo>
                <a:lnTo>
                  <a:pt x="58566" y="53325"/>
                </a:lnTo>
                <a:lnTo>
                  <a:pt x="52714" y="52455"/>
                </a:lnTo>
                <a:close/>
              </a:path>
              <a:path w="373380" h="64134">
                <a:moveTo>
                  <a:pt x="83064" y="44780"/>
                </a:moveTo>
                <a:lnTo>
                  <a:pt x="76899" y="44780"/>
                </a:lnTo>
                <a:lnTo>
                  <a:pt x="76851" y="49527"/>
                </a:lnTo>
                <a:lnTo>
                  <a:pt x="76739" y="51347"/>
                </a:lnTo>
                <a:lnTo>
                  <a:pt x="69630" y="59022"/>
                </a:lnTo>
                <a:lnTo>
                  <a:pt x="80063" y="59022"/>
                </a:lnTo>
                <a:lnTo>
                  <a:pt x="80222" y="58863"/>
                </a:lnTo>
                <a:lnTo>
                  <a:pt x="81479" y="56173"/>
                </a:lnTo>
                <a:lnTo>
                  <a:pt x="82431" y="54195"/>
                </a:lnTo>
                <a:lnTo>
                  <a:pt x="83064" y="50240"/>
                </a:lnTo>
                <a:lnTo>
                  <a:pt x="83064" y="44780"/>
                </a:lnTo>
                <a:close/>
              </a:path>
              <a:path w="373380" h="64134">
                <a:moveTo>
                  <a:pt x="71207" y="12817"/>
                </a:moveTo>
                <a:lnTo>
                  <a:pt x="63778" y="12817"/>
                </a:lnTo>
                <a:lnTo>
                  <a:pt x="61012" y="13608"/>
                </a:lnTo>
                <a:lnTo>
                  <a:pt x="58718" y="15190"/>
                </a:lnTo>
                <a:lnTo>
                  <a:pt x="56348" y="16773"/>
                </a:lnTo>
                <a:lnTo>
                  <a:pt x="54535" y="18988"/>
                </a:lnTo>
                <a:lnTo>
                  <a:pt x="53346" y="21915"/>
                </a:lnTo>
                <a:lnTo>
                  <a:pt x="52081" y="24763"/>
                </a:lnTo>
                <a:lnTo>
                  <a:pt x="51449" y="27928"/>
                </a:lnTo>
                <a:lnTo>
                  <a:pt x="51449" y="36314"/>
                </a:lnTo>
                <a:lnTo>
                  <a:pt x="52798" y="40587"/>
                </a:lnTo>
                <a:lnTo>
                  <a:pt x="55480" y="44147"/>
                </a:lnTo>
                <a:lnTo>
                  <a:pt x="58246" y="47707"/>
                </a:lnTo>
                <a:lnTo>
                  <a:pt x="62041" y="49527"/>
                </a:lnTo>
                <a:lnTo>
                  <a:pt x="70895" y="49527"/>
                </a:lnTo>
                <a:lnTo>
                  <a:pt x="74209" y="47945"/>
                </a:lnTo>
                <a:lnTo>
                  <a:pt x="76899" y="44780"/>
                </a:lnTo>
                <a:lnTo>
                  <a:pt x="83064" y="44780"/>
                </a:lnTo>
                <a:lnTo>
                  <a:pt x="83064" y="44464"/>
                </a:lnTo>
                <a:lnTo>
                  <a:pt x="64731" y="44464"/>
                </a:lnTo>
                <a:lnTo>
                  <a:pt x="62361" y="43356"/>
                </a:lnTo>
                <a:lnTo>
                  <a:pt x="60539" y="41220"/>
                </a:lnTo>
                <a:lnTo>
                  <a:pt x="58642" y="39084"/>
                </a:lnTo>
                <a:lnTo>
                  <a:pt x="57740" y="35760"/>
                </a:lnTo>
                <a:lnTo>
                  <a:pt x="64731" y="17880"/>
                </a:lnTo>
                <a:lnTo>
                  <a:pt x="77391" y="17880"/>
                </a:lnTo>
                <a:lnTo>
                  <a:pt x="74690" y="14557"/>
                </a:lnTo>
                <a:lnTo>
                  <a:pt x="71207" y="12817"/>
                </a:lnTo>
                <a:close/>
              </a:path>
              <a:path w="373380" h="64134">
                <a:moveTo>
                  <a:pt x="77391" y="17880"/>
                </a:moveTo>
                <a:lnTo>
                  <a:pt x="70178" y="17880"/>
                </a:lnTo>
                <a:lnTo>
                  <a:pt x="72472" y="18988"/>
                </a:lnTo>
                <a:lnTo>
                  <a:pt x="76427" y="23418"/>
                </a:lnTo>
                <a:lnTo>
                  <a:pt x="77327" y="26583"/>
                </a:lnTo>
                <a:lnTo>
                  <a:pt x="77372" y="35760"/>
                </a:lnTo>
                <a:lnTo>
                  <a:pt x="76427" y="39084"/>
                </a:lnTo>
                <a:lnTo>
                  <a:pt x="74530" y="41220"/>
                </a:lnTo>
                <a:lnTo>
                  <a:pt x="72632" y="43435"/>
                </a:lnTo>
                <a:lnTo>
                  <a:pt x="70339" y="44464"/>
                </a:lnTo>
                <a:lnTo>
                  <a:pt x="83064" y="44464"/>
                </a:lnTo>
                <a:lnTo>
                  <a:pt x="83064" y="17959"/>
                </a:lnTo>
                <a:lnTo>
                  <a:pt x="77456" y="17959"/>
                </a:lnTo>
                <a:close/>
              </a:path>
              <a:path w="373380" h="64134">
                <a:moveTo>
                  <a:pt x="83064" y="13687"/>
                </a:moveTo>
                <a:lnTo>
                  <a:pt x="77456" y="13687"/>
                </a:lnTo>
                <a:lnTo>
                  <a:pt x="77456" y="17959"/>
                </a:lnTo>
                <a:lnTo>
                  <a:pt x="83064" y="17959"/>
                </a:lnTo>
                <a:lnTo>
                  <a:pt x="83064" y="13687"/>
                </a:lnTo>
                <a:close/>
              </a:path>
              <a:path w="373380" h="64134">
                <a:moveTo>
                  <a:pt x="119182" y="0"/>
                </a:moveTo>
                <a:lnTo>
                  <a:pt x="113178" y="0"/>
                </a:lnTo>
                <a:lnTo>
                  <a:pt x="113178" y="7041"/>
                </a:lnTo>
                <a:lnTo>
                  <a:pt x="119182" y="7041"/>
                </a:lnTo>
                <a:lnTo>
                  <a:pt x="119182" y="0"/>
                </a:lnTo>
                <a:close/>
              </a:path>
              <a:path w="373380" h="64134">
                <a:moveTo>
                  <a:pt x="119182" y="13687"/>
                </a:moveTo>
                <a:lnTo>
                  <a:pt x="113178" y="13687"/>
                </a:lnTo>
                <a:lnTo>
                  <a:pt x="113178" y="49527"/>
                </a:lnTo>
                <a:lnTo>
                  <a:pt x="119182" y="49527"/>
                </a:lnTo>
                <a:lnTo>
                  <a:pt x="119182" y="13687"/>
                </a:lnTo>
                <a:close/>
              </a:path>
              <a:path w="373380" h="64134">
                <a:moveTo>
                  <a:pt x="134361" y="13687"/>
                </a:moveTo>
                <a:lnTo>
                  <a:pt x="128905" y="13687"/>
                </a:lnTo>
                <a:lnTo>
                  <a:pt x="128905" y="49527"/>
                </a:lnTo>
                <a:lnTo>
                  <a:pt x="134994" y="49527"/>
                </a:lnTo>
                <a:lnTo>
                  <a:pt x="135018" y="25238"/>
                </a:lnTo>
                <a:lnTo>
                  <a:pt x="135938" y="22231"/>
                </a:lnTo>
                <a:lnTo>
                  <a:pt x="137836" y="20570"/>
                </a:lnTo>
                <a:lnTo>
                  <a:pt x="139657" y="18909"/>
                </a:lnTo>
                <a:lnTo>
                  <a:pt x="140115" y="18750"/>
                </a:lnTo>
                <a:lnTo>
                  <a:pt x="134361" y="18750"/>
                </a:lnTo>
                <a:lnTo>
                  <a:pt x="134361" y="13687"/>
                </a:lnTo>
                <a:close/>
              </a:path>
              <a:path w="373380" h="64134">
                <a:moveTo>
                  <a:pt x="156548" y="18117"/>
                </a:moveTo>
                <a:lnTo>
                  <a:pt x="146134" y="18117"/>
                </a:lnTo>
                <a:lnTo>
                  <a:pt x="147559" y="18434"/>
                </a:lnTo>
                <a:lnTo>
                  <a:pt x="148739" y="19225"/>
                </a:lnTo>
                <a:lnTo>
                  <a:pt x="149929" y="19937"/>
                </a:lnTo>
                <a:lnTo>
                  <a:pt x="150797" y="20886"/>
                </a:lnTo>
                <a:lnTo>
                  <a:pt x="151301" y="22231"/>
                </a:lnTo>
                <a:lnTo>
                  <a:pt x="151750" y="23339"/>
                </a:lnTo>
                <a:lnTo>
                  <a:pt x="151917" y="24684"/>
                </a:lnTo>
                <a:lnTo>
                  <a:pt x="151986" y="49527"/>
                </a:lnTo>
                <a:lnTo>
                  <a:pt x="157990" y="49527"/>
                </a:lnTo>
                <a:lnTo>
                  <a:pt x="157915" y="22706"/>
                </a:lnTo>
                <a:lnTo>
                  <a:pt x="157358" y="19779"/>
                </a:lnTo>
                <a:lnTo>
                  <a:pt x="156725" y="18355"/>
                </a:lnTo>
                <a:lnTo>
                  <a:pt x="156548" y="18117"/>
                </a:lnTo>
                <a:close/>
              </a:path>
              <a:path w="373380" h="64134">
                <a:moveTo>
                  <a:pt x="147955" y="12817"/>
                </a:moveTo>
                <a:lnTo>
                  <a:pt x="140838" y="12817"/>
                </a:lnTo>
                <a:lnTo>
                  <a:pt x="137043" y="14794"/>
                </a:lnTo>
                <a:lnTo>
                  <a:pt x="134361" y="18750"/>
                </a:lnTo>
                <a:lnTo>
                  <a:pt x="140115" y="18750"/>
                </a:lnTo>
                <a:lnTo>
                  <a:pt x="141943" y="18117"/>
                </a:lnTo>
                <a:lnTo>
                  <a:pt x="156548" y="18117"/>
                </a:lnTo>
                <a:lnTo>
                  <a:pt x="155781" y="17089"/>
                </a:lnTo>
                <a:lnTo>
                  <a:pt x="154904" y="15823"/>
                </a:lnTo>
                <a:lnTo>
                  <a:pt x="153563" y="14794"/>
                </a:lnTo>
                <a:lnTo>
                  <a:pt x="149929" y="13212"/>
                </a:lnTo>
                <a:lnTo>
                  <a:pt x="147955" y="12817"/>
                </a:lnTo>
                <a:close/>
              </a:path>
              <a:path w="373380" h="64134">
                <a:moveTo>
                  <a:pt x="186839" y="12817"/>
                </a:moveTo>
                <a:lnTo>
                  <a:pt x="179882" y="12817"/>
                </a:lnTo>
                <a:lnTo>
                  <a:pt x="177040" y="13528"/>
                </a:lnTo>
                <a:lnTo>
                  <a:pt x="174426" y="15031"/>
                </a:lnTo>
                <a:lnTo>
                  <a:pt x="171745" y="16456"/>
                </a:lnTo>
                <a:lnTo>
                  <a:pt x="169847" y="18671"/>
                </a:lnTo>
                <a:lnTo>
                  <a:pt x="168582" y="21519"/>
                </a:lnTo>
                <a:lnTo>
                  <a:pt x="167241" y="24447"/>
                </a:lnTo>
                <a:lnTo>
                  <a:pt x="166609" y="27848"/>
                </a:lnTo>
                <a:lnTo>
                  <a:pt x="166609" y="37659"/>
                </a:lnTo>
                <a:lnTo>
                  <a:pt x="168110" y="42328"/>
                </a:lnTo>
                <a:lnTo>
                  <a:pt x="171112" y="45492"/>
                </a:lnTo>
                <a:lnTo>
                  <a:pt x="174038" y="48736"/>
                </a:lnTo>
                <a:lnTo>
                  <a:pt x="177985" y="50318"/>
                </a:lnTo>
                <a:lnTo>
                  <a:pt x="186839" y="50318"/>
                </a:lnTo>
                <a:lnTo>
                  <a:pt x="190154" y="49131"/>
                </a:lnTo>
                <a:lnTo>
                  <a:pt x="192844" y="46837"/>
                </a:lnTo>
                <a:lnTo>
                  <a:pt x="194547" y="45334"/>
                </a:lnTo>
                <a:lnTo>
                  <a:pt x="179882" y="45334"/>
                </a:lnTo>
                <a:lnTo>
                  <a:pt x="177437" y="44226"/>
                </a:lnTo>
                <a:lnTo>
                  <a:pt x="175615" y="42011"/>
                </a:lnTo>
                <a:lnTo>
                  <a:pt x="173794" y="39875"/>
                </a:lnTo>
                <a:lnTo>
                  <a:pt x="172849" y="36393"/>
                </a:lnTo>
                <a:lnTo>
                  <a:pt x="172849" y="26820"/>
                </a:lnTo>
                <a:lnTo>
                  <a:pt x="173794" y="23339"/>
                </a:lnTo>
                <a:lnTo>
                  <a:pt x="175691" y="21124"/>
                </a:lnTo>
                <a:lnTo>
                  <a:pt x="177673" y="18909"/>
                </a:lnTo>
                <a:lnTo>
                  <a:pt x="180118" y="17801"/>
                </a:lnTo>
                <a:lnTo>
                  <a:pt x="194977" y="17801"/>
                </a:lnTo>
                <a:lnTo>
                  <a:pt x="192532" y="15823"/>
                </a:lnTo>
                <a:lnTo>
                  <a:pt x="190002" y="13845"/>
                </a:lnTo>
                <a:lnTo>
                  <a:pt x="186839" y="12817"/>
                </a:lnTo>
                <a:close/>
              </a:path>
              <a:path w="373380" h="64134">
                <a:moveTo>
                  <a:pt x="191815" y="36393"/>
                </a:moveTo>
                <a:lnTo>
                  <a:pt x="191419" y="39400"/>
                </a:lnTo>
                <a:lnTo>
                  <a:pt x="190398" y="41694"/>
                </a:lnTo>
                <a:lnTo>
                  <a:pt x="188813" y="43119"/>
                </a:lnTo>
                <a:lnTo>
                  <a:pt x="187236" y="44621"/>
                </a:lnTo>
                <a:lnTo>
                  <a:pt x="185254" y="45334"/>
                </a:lnTo>
                <a:lnTo>
                  <a:pt x="194547" y="45334"/>
                </a:lnTo>
                <a:lnTo>
                  <a:pt x="195534" y="44464"/>
                </a:lnTo>
                <a:lnTo>
                  <a:pt x="197195" y="41299"/>
                </a:lnTo>
                <a:lnTo>
                  <a:pt x="197828" y="37184"/>
                </a:lnTo>
                <a:lnTo>
                  <a:pt x="191815" y="36393"/>
                </a:lnTo>
                <a:close/>
              </a:path>
              <a:path w="373380" h="64134">
                <a:moveTo>
                  <a:pt x="194977" y="17801"/>
                </a:moveTo>
                <a:lnTo>
                  <a:pt x="185178" y="17801"/>
                </a:lnTo>
                <a:lnTo>
                  <a:pt x="186915" y="18434"/>
                </a:lnTo>
                <a:lnTo>
                  <a:pt x="188341" y="19700"/>
                </a:lnTo>
                <a:lnTo>
                  <a:pt x="189766" y="20886"/>
                </a:lnTo>
                <a:lnTo>
                  <a:pt x="190786" y="22706"/>
                </a:lnTo>
                <a:lnTo>
                  <a:pt x="191343" y="25080"/>
                </a:lnTo>
                <a:lnTo>
                  <a:pt x="197271" y="24210"/>
                </a:lnTo>
                <a:lnTo>
                  <a:pt x="196563" y="20570"/>
                </a:lnTo>
                <a:lnTo>
                  <a:pt x="194977" y="17801"/>
                </a:lnTo>
                <a:close/>
              </a:path>
              <a:path w="373380" h="64134">
                <a:moveTo>
                  <a:pt x="209440" y="13687"/>
                </a:moveTo>
                <a:lnTo>
                  <a:pt x="203992" y="13687"/>
                </a:lnTo>
                <a:lnTo>
                  <a:pt x="203992" y="49527"/>
                </a:lnTo>
                <a:lnTo>
                  <a:pt x="210072" y="49527"/>
                </a:lnTo>
                <a:lnTo>
                  <a:pt x="210072" y="28165"/>
                </a:lnTo>
                <a:lnTo>
                  <a:pt x="210393" y="25792"/>
                </a:lnTo>
                <a:lnTo>
                  <a:pt x="211101" y="23656"/>
                </a:lnTo>
                <a:lnTo>
                  <a:pt x="211497" y="22231"/>
                </a:lnTo>
                <a:lnTo>
                  <a:pt x="212290" y="21124"/>
                </a:lnTo>
                <a:lnTo>
                  <a:pt x="213319" y="20332"/>
                </a:lnTo>
                <a:lnTo>
                  <a:pt x="214424" y="19541"/>
                </a:lnTo>
                <a:lnTo>
                  <a:pt x="215604" y="19146"/>
                </a:lnTo>
                <a:lnTo>
                  <a:pt x="221842" y="19146"/>
                </a:lnTo>
                <a:lnTo>
                  <a:pt x="209440" y="19066"/>
                </a:lnTo>
                <a:lnTo>
                  <a:pt x="209440" y="13687"/>
                </a:lnTo>
                <a:close/>
              </a:path>
              <a:path w="373380" h="64134">
                <a:moveTo>
                  <a:pt x="221842" y="19146"/>
                </a:moveTo>
                <a:lnTo>
                  <a:pt x="218370" y="19146"/>
                </a:lnTo>
                <a:lnTo>
                  <a:pt x="219871" y="19541"/>
                </a:lnTo>
                <a:lnTo>
                  <a:pt x="221381" y="20411"/>
                </a:lnTo>
                <a:lnTo>
                  <a:pt x="221842" y="19146"/>
                </a:lnTo>
                <a:close/>
              </a:path>
              <a:path w="373380" h="64134">
                <a:moveTo>
                  <a:pt x="219239" y="12817"/>
                </a:moveTo>
                <a:lnTo>
                  <a:pt x="215764" y="12817"/>
                </a:lnTo>
                <a:lnTo>
                  <a:pt x="214499" y="13212"/>
                </a:lnTo>
                <a:lnTo>
                  <a:pt x="213319" y="14082"/>
                </a:lnTo>
                <a:lnTo>
                  <a:pt x="212130" y="14873"/>
                </a:lnTo>
                <a:lnTo>
                  <a:pt x="210865" y="16535"/>
                </a:lnTo>
                <a:lnTo>
                  <a:pt x="209440" y="19066"/>
                </a:lnTo>
                <a:lnTo>
                  <a:pt x="221871" y="19066"/>
                </a:lnTo>
                <a:lnTo>
                  <a:pt x="223430" y="14794"/>
                </a:lnTo>
                <a:lnTo>
                  <a:pt x="221296" y="13528"/>
                </a:lnTo>
                <a:lnTo>
                  <a:pt x="219239" y="12817"/>
                </a:lnTo>
                <a:close/>
              </a:path>
              <a:path w="373380" h="64134">
                <a:moveTo>
                  <a:pt x="247219" y="12817"/>
                </a:moveTo>
                <a:lnTo>
                  <a:pt x="237496" y="12817"/>
                </a:lnTo>
                <a:lnTo>
                  <a:pt x="233465" y="14478"/>
                </a:lnTo>
                <a:lnTo>
                  <a:pt x="227225" y="21202"/>
                </a:lnTo>
                <a:lnTo>
                  <a:pt x="225825" y="25555"/>
                </a:lnTo>
                <a:lnTo>
                  <a:pt x="225803" y="37976"/>
                </a:lnTo>
                <a:lnTo>
                  <a:pt x="227225" y="42248"/>
                </a:lnTo>
                <a:lnTo>
                  <a:pt x="230311" y="45492"/>
                </a:lnTo>
                <a:lnTo>
                  <a:pt x="233389" y="48657"/>
                </a:lnTo>
                <a:lnTo>
                  <a:pt x="237496" y="50318"/>
                </a:lnTo>
                <a:lnTo>
                  <a:pt x="246907" y="50318"/>
                </a:lnTo>
                <a:lnTo>
                  <a:pt x="250306" y="49290"/>
                </a:lnTo>
                <a:lnTo>
                  <a:pt x="252987" y="47312"/>
                </a:lnTo>
                <a:lnTo>
                  <a:pt x="255574" y="45334"/>
                </a:lnTo>
                <a:lnTo>
                  <a:pt x="239790" y="45334"/>
                </a:lnTo>
                <a:lnTo>
                  <a:pt x="237344" y="44305"/>
                </a:lnTo>
                <a:lnTo>
                  <a:pt x="233313" y="40112"/>
                </a:lnTo>
                <a:lnTo>
                  <a:pt x="232209" y="37105"/>
                </a:lnTo>
                <a:lnTo>
                  <a:pt x="231964" y="33149"/>
                </a:lnTo>
                <a:lnTo>
                  <a:pt x="258680" y="33149"/>
                </a:lnTo>
                <a:lnTo>
                  <a:pt x="258680" y="28165"/>
                </a:lnTo>
                <a:lnTo>
                  <a:pt x="232284" y="28165"/>
                </a:lnTo>
                <a:lnTo>
                  <a:pt x="232521" y="25001"/>
                </a:lnTo>
                <a:lnTo>
                  <a:pt x="233549" y="22469"/>
                </a:lnTo>
                <a:lnTo>
                  <a:pt x="235447" y="20649"/>
                </a:lnTo>
                <a:lnTo>
                  <a:pt x="237344" y="18750"/>
                </a:lnTo>
                <a:lnTo>
                  <a:pt x="239714" y="17801"/>
                </a:lnTo>
                <a:lnTo>
                  <a:pt x="254250" y="17801"/>
                </a:lnTo>
                <a:lnTo>
                  <a:pt x="251090" y="14478"/>
                </a:lnTo>
                <a:lnTo>
                  <a:pt x="247219" y="12817"/>
                </a:lnTo>
                <a:close/>
              </a:path>
              <a:path w="373380" h="64134">
                <a:moveTo>
                  <a:pt x="252279" y="37976"/>
                </a:moveTo>
                <a:lnTo>
                  <a:pt x="245010" y="45334"/>
                </a:lnTo>
                <a:lnTo>
                  <a:pt x="255574" y="45334"/>
                </a:lnTo>
                <a:lnTo>
                  <a:pt x="257499" y="42406"/>
                </a:lnTo>
                <a:lnTo>
                  <a:pt x="258519" y="38767"/>
                </a:lnTo>
                <a:lnTo>
                  <a:pt x="252279" y="37976"/>
                </a:lnTo>
                <a:close/>
              </a:path>
              <a:path w="373380" h="64134">
                <a:moveTo>
                  <a:pt x="254250" y="17801"/>
                </a:moveTo>
                <a:lnTo>
                  <a:pt x="245558" y="17801"/>
                </a:lnTo>
                <a:lnTo>
                  <a:pt x="248088" y="18988"/>
                </a:lnTo>
                <a:lnTo>
                  <a:pt x="249985" y="21361"/>
                </a:lnTo>
                <a:lnTo>
                  <a:pt x="251250" y="22865"/>
                </a:lnTo>
                <a:lnTo>
                  <a:pt x="252014" y="25001"/>
                </a:lnTo>
                <a:lnTo>
                  <a:pt x="252103" y="25871"/>
                </a:lnTo>
                <a:lnTo>
                  <a:pt x="252279" y="28165"/>
                </a:lnTo>
                <a:lnTo>
                  <a:pt x="258680" y="28165"/>
                </a:lnTo>
                <a:lnTo>
                  <a:pt x="258680" y="25555"/>
                </a:lnTo>
                <a:lnTo>
                  <a:pt x="257179" y="20965"/>
                </a:lnTo>
                <a:lnTo>
                  <a:pt x="254250" y="17801"/>
                </a:lnTo>
                <a:close/>
              </a:path>
              <a:path w="373380" h="64134">
                <a:moveTo>
                  <a:pt x="295028" y="17880"/>
                </a:moveTo>
                <a:lnTo>
                  <a:pt x="284602" y="17880"/>
                </a:lnTo>
                <a:lnTo>
                  <a:pt x="286896" y="18592"/>
                </a:lnTo>
                <a:lnTo>
                  <a:pt x="288482" y="19937"/>
                </a:lnTo>
                <a:lnTo>
                  <a:pt x="289586" y="20965"/>
                </a:lnTo>
                <a:lnTo>
                  <a:pt x="290017" y="22152"/>
                </a:lnTo>
                <a:lnTo>
                  <a:pt x="290134" y="26741"/>
                </a:lnTo>
                <a:lnTo>
                  <a:pt x="287849" y="27532"/>
                </a:lnTo>
                <a:lnTo>
                  <a:pt x="284206" y="28245"/>
                </a:lnTo>
                <a:lnTo>
                  <a:pt x="279307" y="28877"/>
                </a:lnTo>
                <a:lnTo>
                  <a:pt x="276937" y="29115"/>
                </a:lnTo>
                <a:lnTo>
                  <a:pt x="275124" y="29431"/>
                </a:lnTo>
                <a:lnTo>
                  <a:pt x="273935" y="29747"/>
                </a:lnTo>
                <a:lnTo>
                  <a:pt x="272273" y="30222"/>
                </a:lnTo>
                <a:lnTo>
                  <a:pt x="270857" y="30856"/>
                </a:lnTo>
                <a:lnTo>
                  <a:pt x="269592" y="31726"/>
                </a:lnTo>
                <a:lnTo>
                  <a:pt x="268243" y="32596"/>
                </a:lnTo>
                <a:lnTo>
                  <a:pt x="267214" y="33783"/>
                </a:lnTo>
                <a:lnTo>
                  <a:pt x="265637" y="36710"/>
                </a:lnTo>
                <a:lnTo>
                  <a:pt x="265339" y="37897"/>
                </a:lnTo>
                <a:lnTo>
                  <a:pt x="265240" y="43039"/>
                </a:lnTo>
                <a:lnTo>
                  <a:pt x="266269" y="45492"/>
                </a:lnTo>
                <a:lnTo>
                  <a:pt x="268403" y="47391"/>
                </a:lnTo>
                <a:lnTo>
                  <a:pt x="270536" y="49369"/>
                </a:lnTo>
                <a:lnTo>
                  <a:pt x="273538" y="50318"/>
                </a:lnTo>
                <a:lnTo>
                  <a:pt x="279863" y="50318"/>
                </a:lnTo>
                <a:lnTo>
                  <a:pt x="282073" y="49922"/>
                </a:lnTo>
                <a:lnTo>
                  <a:pt x="284130" y="49131"/>
                </a:lnTo>
                <a:lnTo>
                  <a:pt x="286264" y="48340"/>
                </a:lnTo>
                <a:lnTo>
                  <a:pt x="288397" y="46995"/>
                </a:lnTo>
                <a:lnTo>
                  <a:pt x="290061" y="45571"/>
                </a:lnTo>
                <a:lnTo>
                  <a:pt x="276541" y="45571"/>
                </a:lnTo>
                <a:lnTo>
                  <a:pt x="274727" y="45017"/>
                </a:lnTo>
                <a:lnTo>
                  <a:pt x="273538" y="43910"/>
                </a:lnTo>
                <a:lnTo>
                  <a:pt x="272273" y="42881"/>
                </a:lnTo>
                <a:lnTo>
                  <a:pt x="271758" y="41615"/>
                </a:lnTo>
                <a:lnTo>
                  <a:pt x="274964" y="35048"/>
                </a:lnTo>
                <a:lnTo>
                  <a:pt x="275992" y="34574"/>
                </a:lnTo>
                <a:lnTo>
                  <a:pt x="277730" y="34178"/>
                </a:lnTo>
                <a:lnTo>
                  <a:pt x="280259" y="33783"/>
                </a:lnTo>
                <a:lnTo>
                  <a:pt x="284602" y="33149"/>
                </a:lnTo>
                <a:lnTo>
                  <a:pt x="287925" y="32438"/>
                </a:lnTo>
                <a:lnTo>
                  <a:pt x="290134" y="31488"/>
                </a:lnTo>
                <a:lnTo>
                  <a:pt x="296299" y="31488"/>
                </a:lnTo>
                <a:lnTo>
                  <a:pt x="296173" y="22152"/>
                </a:lnTo>
                <a:lnTo>
                  <a:pt x="295987" y="20807"/>
                </a:lnTo>
                <a:lnTo>
                  <a:pt x="295590" y="19146"/>
                </a:lnTo>
                <a:lnTo>
                  <a:pt x="295028" y="17880"/>
                </a:lnTo>
                <a:close/>
              </a:path>
              <a:path w="373380" h="64134">
                <a:moveTo>
                  <a:pt x="296679" y="45096"/>
                </a:moveTo>
                <a:lnTo>
                  <a:pt x="290615" y="45096"/>
                </a:lnTo>
                <a:lnTo>
                  <a:pt x="290840" y="46679"/>
                </a:lnTo>
                <a:lnTo>
                  <a:pt x="291206" y="48103"/>
                </a:lnTo>
                <a:lnTo>
                  <a:pt x="291287" y="48340"/>
                </a:lnTo>
                <a:lnTo>
                  <a:pt x="291880" y="49527"/>
                </a:lnTo>
                <a:lnTo>
                  <a:pt x="298196" y="49527"/>
                </a:lnTo>
                <a:lnTo>
                  <a:pt x="297412" y="48103"/>
                </a:lnTo>
                <a:lnTo>
                  <a:pt x="296931" y="46679"/>
                </a:lnTo>
                <a:lnTo>
                  <a:pt x="296679" y="45096"/>
                </a:lnTo>
                <a:close/>
              </a:path>
              <a:path w="373380" h="64134">
                <a:moveTo>
                  <a:pt x="296299" y="31488"/>
                </a:moveTo>
                <a:lnTo>
                  <a:pt x="290134" y="31488"/>
                </a:lnTo>
                <a:lnTo>
                  <a:pt x="290086" y="36710"/>
                </a:lnTo>
                <a:lnTo>
                  <a:pt x="289822" y="38450"/>
                </a:lnTo>
                <a:lnTo>
                  <a:pt x="288321" y="41615"/>
                </a:lnTo>
                <a:lnTo>
                  <a:pt x="286972" y="42960"/>
                </a:lnTo>
                <a:lnTo>
                  <a:pt x="283337" y="45017"/>
                </a:lnTo>
                <a:lnTo>
                  <a:pt x="281288" y="45571"/>
                </a:lnTo>
                <a:lnTo>
                  <a:pt x="290061" y="45571"/>
                </a:lnTo>
                <a:lnTo>
                  <a:pt x="290615" y="45096"/>
                </a:lnTo>
                <a:lnTo>
                  <a:pt x="296679" y="45096"/>
                </a:lnTo>
                <a:lnTo>
                  <a:pt x="296432" y="43910"/>
                </a:lnTo>
                <a:lnTo>
                  <a:pt x="296333" y="41536"/>
                </a:lnTo>
                <a:lnTo>
                  <a:pt x="296299" y="31488"/>
                </a:lnTo>
                <a:close/>
              </a:path>
              <a:path w="373380" h="64134">
                <a:moveTo>
                  <a:pt x="285471" y="12817"/>
                </a:moveTo>
                <a:lnTo>
                  <a:pt x="279307" y="12817"/>
                </a:lnTo>
                <a:lnTo>
                  <a:pt x="276625" y="13291"/>
                </a:lnTo>
                <a:lnTo>
                  <a:pt x="274331" y="14082"/>
                </a:lnTo>
                <a:lnTo>
                  <a:pt x="271961" y="14953"/>
                </a:lnTo>
                <a:lnTo>
                  <a:pt x="270140" y="16139"/>
                </a:lnTo>
                <a:lnTo>
                  <a:pt x="268833" y="17880"/>
                </a:lnTo>
                <a:lnTo>
                  <a:pt x="267694" y="19304"/>
                </a:lnTo>
                <a:lnTo>
                  <a:pt x="266826" y="21361"/>
                </a:lnTo>
                <a:lnTo>
                  <a:pt x="266269" y="23893"/>
                </a:lnTo>
                <a:lnTo>
                  <a:pt x="272198" y="24684"/>
                </a:lnTo>
                <a:lnTo>
                  <a:pt x="272830" y="22152"/>
                </a:lnTo>
                <a:lnTo>
                  <a:pt x="273859" y="20411"/>
                </a:lnTo>
                <a:lnTo>
                  <a:pt x="275309" y="19304"/>
                </a:lnTo>
                <a:lnTo>
                  <a:pt x="276625" y="18355"/>
                </a:lnTo>
                <a:lnTo>
                  <a:pt x="278674" y="17880"/>
                </a:lnTo>
                <a:lnTo>
                  <a:pt x="295028" y="17880"/>
                </a:lnTo>
                <a:lnTo>
                  <a:pt x="294958" y="17721"/>
                </a:lnTo>
                <a:lnTo>
                  <a:pt x="294089" y="16614"/>
                </a:lnTo>
                <a:lnTo>
                  <a:pt x="293221" y="15585"/>
                </a:lnTo>
                <a:lnTo>
                  <a:pt x="291796" y="14636"/>
                </a:lnTo>
                <a:lnTo>
                  <a:pt x="288001" y="13212"/>
                </a:lnTo>
                <a:lnTo>
                  <a:pt x="285471" y="12817"/>
                </a:lnTo>
                <a:close/>
              </a:path>
              <a:path w="373380" h="64134">
                <a:moveTo>
                  <a:pt x="310449" y="37818"/>
                </a:moveTo>
                <a:lnTo>
                  <a:pt x="304445" y="38767"/>
                </a:lnTo>
                <a:lnTo>
                  <a:pt x="305078" y="42565"/>
                </a:lnTo>
                <a:lnTo>
                  <a:pt x="306654" y="45492"/>
                </a:lnTo>
                <a:lnTo>
                  <a:pt x="309108" y="47391"/>
                </a:lnTo>
                <a:lnTo>
                  <a:pt x="311554" y="49369"/>
                </a:lnTo>
                <a:lnTo>
                  <a:pt x="315037" y="50318"/>
                </a:lnTo>
                <a:lnTo>
                  <a:pt x="322542" y="50318"/>
                </a:lnTo>
                <a:lnTo>
                  <a:pt x="325072" y="49844"/>
                </a:lnTo>
                <a:lnTo>
                  <a:pt x="327281" y="48815"/>
                </a:lnTo>
                <a:lnTo>
                  <a:pt x="329499" y="47866"/>
                </a:lnTo>
                <a:lnTo>
                  <a:pt x="331236" y="46441"/>
                </a:lnTo>
                <a:lnTo>
                  <a:pt x="331939" y="45334"/>
                </a:lnTo>
                <a:lnTo>
                  <a:pt x="316934" y="45334"/>
                </a:lnTo>
                <a:lnTo>
                  <a:pt x="314801" y="44701"/>
                </a:lnTo>
                <a:lnTo>
                  <a:pt x="311714" y="42090"/>
                </a:lnTo>
                <a:lnTo>
                  <a:pt x="310770" y="40270"/>
                </a:lnTo>
                <a:lnTo>
                  <a:pt x="310449" y="37818"/>
                </a:lnTo>
                <a:close/>
              </a:path>
              <a:path w="373380" h="64134">
                <a:moveTo>
                  <a:pt x="321437" y="12817"/>
                </a:moveTo>
                <a:lnTo>
                  <a:pt x="316774" y="12817"/>
                </a:lnTo>
                <a:lnTo>
                  <a:pt x="314952" y="13054"/>
                </a:lnTo>
                <a:lnTo>
                  <a:pt x="313376" y="13528"/>
                </a:lnTo>
                <a:lnTo>
                  <a:pt x="311714" y="14082"/>
                </a:lnTo>
                <a:lnTo>
                  <a:pt x="310449" y="14636"/>
                </a:lnTo>
                <a:lnTo>
                  <a:pt x="309505" y="15348"/>
                </a:lnTo>
                <a:lnTo>
                  <a:pt x="308240" y="16219"/>
                </a:lnTo>
                <a:lnTo>
                  <a:pt x="307211" y="17405"/>
                </a:lnTo>
                <a:lnTo>
                  <a:pt x="305786" y="20095"/>
                </a:lnTo>
                <a:lnTo>
                  <a:pt x="305494" y="21202"/>
                </a:lnTo>
                <a:lnTo>
                  <a:pt x="305484" y="25238"/>
                </a:lnTo>
                <a:lnTo>
                  <a:pt x="305862" y="26503"/>
                </a:lnTo>
                <a:lnTo>
                  <a:pt x="323250" y="35128"/>
                </a:lnTo>
                <a:lnTo>
                  <a:pt x="325308" y="35839"/>
                </a:lnTo>
                <a:lnTo>
                  <a:pt x="327281" y="37184"/>
                </a:lnTo>
                <a:lnTo>
                  <a:pt x="327914" y="38213"/>
                </a:lnTo>
                <a:lnTo>
                  <a:pt x="327914" y="41140"/>
                </a:lnTo>
                <a:lnTo>
                  <a:pt x="327206" y="42485"/>
                </a:lnTo>
                <a:lnTo>
                  <a:pt x="325865" y="43594"/>
                </a:lnTo>
                <a:lnTo>
                  <a:pt x="324515" y="44780"/>
                </a:lnTo>
                <a:lnTo>
                  <a:pt x="322466" y="45334"/>
                </a:lnTo>
                <a:lnTo>
                  <a:pt x="331939" y="45334"/>
                </a:lnTo>
                <a:lnTo>
                  <a:pt x="333530" y="42881"/>
                </a:lnTo>
                <a:lnTo>
                  <a:pt x="334110" y="41140"/>
                </a:lnTo>
                <a:lnTo>
                  <a:pt x="334163" y="36868"/>
                </a:lnTo>
                <a:lnTo>
                  <a:pt x="333682" y="35128"/>
                </a:lnTo>
                <a:lnTo>
                  <a:pt x="331709" y="32358"/>
                </a:lnTo>
                <a:lnTo>
                  <a:pt x="330368" y="31330"/>
                </a:lnTo>
                <a:lnTo>
                  <a:pt x="328707" y="30618"/>
                </a:lnTo>
                <a:lnTo>
                  <a:pt x="326969" y="29827"/>
                </a:lnTo>
                <a:lnTo>
                  <a:pt x="324043" y="28877"/>
                </a:lnTo>
                <a:lnTo>
                  <a:pt x="319700" y="27770"/>
                </a:lnTo>
                <a:lnTo>
                  <a:pt x="316774" y="26978"/>
                </a:lnTo>
                <a:lnTo>
                  <a:pt x="311318" y="23260"/>
                </a:lnTo>
                <a:lnTo>
                  <a:pt x="311318" y="21202"/>
                </a:lnTo>
                <a:lnTo>
                  <a:pt x="311874" y="20174"/>
                </a:lnTo>
                <a:lnTo>
                  <a:pt x="314244" y="18275"/>
                </a:lnTo>
                <a:lnTo>
                  <a:pt x="316217" y="17801"/>
                </a:lnTo>
                <a:lnTo>
                  <a:pt x="331032" y="17801"/>
                </a:lnTo>
                <a:lnTo>
                  <a:pt x="329735" y="15981"/>
                </a:lnTo>
                <a:lnTo>
                  <a:pt x="328150" y="14873"/>
                </a:lnTo>
                <a:lnTo>
                  <a:pt x="326016" y="14082"/>
                </a:lnTo>
                <a:lnTo>
                  <a:pt x="323883" y="13212"/>
                </a:lnTo>
                <a:lnTo>
                  <a:pt x="321437" y="12817"/>
                </a:lnTo>
                <a:close/>
              </a:path>
              <a:path w="373380" h="64134">
                <a:moveTo>
                  <a:pt x="331032" y="17801"/>
                </a:moveTo>
                <a:lnTo>
                  <a:pt x="321437" y="17801"/>
                </a:lnTo>
                <a:lnTo>
                  <a:pt x="323250" y="18355"/>
                </a:lnTo>
                <a:lnTo>
                  <a:pt x="325780" y="20411"/>
                </a:lnTo>
                <a:lnTo>
                  <a:pt x="326573" y="21836"/>
                </a:lnTo>
                <a:lnTo>
                  <a:pt x="326885" y="23735"/>
                </a:lnTo>
                <a:lnTo>
                  <a:pt x="332813" y="22865"/>
                </a:lnTo>
                <a:lnTo>
                  <a:pt x="332426" y="20570"/>
                </a:lnTo>
                <a:lnTo>
                  <a:pt x="331709" y="18750"/>
                </a:lnTo>
                <a:lnTo>
                  <a:pt x="331032" y="17801"/>
                </a:lnTo>
                <a:close/>
              </a:path>
              <a:path w="373380" h="64134">
                <a:moveTo>
                  <a:pt x="361899" y="12817"/>
                </a:moveTo>
                <a:lnTo>
                  <a:pt x="352184" y="12817"/>
                </a:lnTo>
                <a:lnTo>
                  <a:pt x="348153" y="14478"/>
                </a:lnTo>
                <a:lnTo>
                  <a:pt x="341904" y="21202"/>
                </a:lnTo>
                <a:lnTo>
                  <a:pt x="340505" y="25555"/>
                </a:lnTo>
                <a:lnTo>
                  <a:pt x="340482" y="37976"/>
                </a:lnTo>
                <a:lnTo>
                  <a:pt x="341904" y="42248"/>
                </a:lnTo>
                <a:lnTo>
                  <a:pt x="344991" y="45492"/>
                </a:lnTo>
                <a:lnTo>
                  <a:pt x="348069" y="48657"/>
                </a:lnTo>
                <a:lnTo>
                  <a:pt x="352184" y="50318"/>
                </a:lnTo>
                <a:lnTo>
                  <a:pt x="361587" y="50318"/>
                </a:lnTo>
                <a:lnTo>
                  <a:pt x="365061" y="49290"/>
                </a:lnTo>
                <a:lnTo>
                  <a:pt x="370253" y="45334"/>
                </a:lnTo>
                <a:lnTo>
                  <a:pt x="354469" y="45334"/>
                </a:lnTo>
                <a:lnTo>
                  <a:pt x="352024" y="44305"/>
                </a:lnTo>
                <a:lnTo>
                  <a:pt x="347993" y="40112"/>
                </a:lnTo>
                <a:lnTo>
                  <a:pt x="346888" y="37105"/>
                </a:lnTo>
                <a:lnTo>
                  <a:pt x="346652" y="33149"/>
                </a:lnTo>
                <a:lnTo>
                  <a:pt x="373359" y="33149"/>
                </a:lnTo>
                <a:lnTo>
                  <a:pt x="373359" y="28165"/>
                </a:lnTo>
                <a:lnTo>
                  <a:pt x="346964" y="28165"/>
                </a:lnTo>
                <a:lnTo>
                  <a:pt x="347200" y="25001"/>
                </a:lnTo>
                <a:lnTo>
                  <a:pt x="348229" y="22469"/>
                </a:lnTo>
                <a:lnTo>
                  <a:pt x="350126" y="20649"/>
                </a:lnTo>
                <a:lnTo>
                  <a:pt x="352024" y="18750"/>
                </a:lnTo>
                <a:lnTo>
                  <a:pt x="354393" y="17801"/>
                </a:lnTo>
                <a:lnTo>
                  <a:pt x="368929" y="17801"/>
                </a:lnTo>
                <a:lnTo>
                  <a:pt x="365854" y="14478"/>
                </a:lnTo>
                <a:lnTo>
                  <a:pt x="361899" y="12817"/>
                </a:lnTo>
                <a:close/>
              </a:path>
              <a:path w="373380" h="64134">
                <a:moveTo>
                  <a:pt x="366958" y="37976"/>
                </a:moveTo>
                <a:lnTo>
                  <a:pt x="359689" y="45334"/>
                </a:lnTo>
                <a:lnTo>
                  <a:pt x="370253" y="45334"/>
                </a:lnTo>
                <a:lnTo>
                  <a:pt x="372178" y="42406"/>
                </a:lnTo>
                <a:lnTo>
                  <a:pt x="373207" y="38767"/>
                </a:lnTo>
                <a:lnTo>
                  <a:pt x="366958" y="37976"/>
                </a:lnTo>
                <a:close/>
              </a:path>
              <a:path w="373380" h="64134">
                <a:moveTo>
                  <a:pt x="368929" y="17801"/>
                </a:moveTo>
                <a:lnTo>
                  <a:pt x="360246" y="17801"/>
                </a:lnTo>
                <a:lnTo>
                  <a:pt x="362767" y="18988"/>
                </a:lnTo>
                <a:lnTo>
                  <a:pt x="364665" y="21361"/>
                </a:lnTo>
                <a:lnTo>
                  <a:pt x="365930" y="22865"/>
                </a:lnTo>
                <a:lnTo>
                  <a:pt x="366694" y="25001"/>
                </a:lnTo>
                <a:lnTo>
                  <a:pt x="366783" y="25871"/>
                </a:lnTo>
                <a:lnTo>
                  <a:pt x="366958" y="28165"/>
                </a:lnTo>
                <a:lnTo>
                  <a:pt x="373359" y="28165"/>
                </a:lnTo>
                <a:lnTo>
                  <a:pt x="373359" y="25555"/>
                </a:lnTo>
                <a:lnTo>
                  <a:pt x="371858" y="20965"/>
                </a:lnTo>
                <a:lnTo>
                  <a:pt x="368929" y="17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19115473" y="689376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 h="0">
                <a:moveTo>
                  <a:pt x="0" y="0"/>
                </a:moveTo>
                <a:lnTo>
                  <a:pt x="237106" y="0"/>
                </a:lnTo>
              </a:path>
            </a:pathLst>
          </a:custGeom>
          <a:ln w="72461">
            <a:solidFill>
              <a:srgbClr val="F9FA1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19115476" y="6857529"/>
            <a:ext cx="237490" cy="73025"/>
          </a:xfrm>
          <a:custGeom>
            <a:avLst/>
            <a:gdLst/>
            <a:ahLst/>
            <a:cxnLst/>
            <a:rect l="l" t="t" r="r" b="b"/>
            <a:pathLst>
              <a:path w="237490" h="73025">
                <a:moveTo>
                  <a:pt x="0" y="72461"/>
                </a:moveTo>
                <a:lnTo>
                  <a:pt x="237106" y="72461"/>
                </a:lnTo>
                <a:lnTo>
                  <a:pt x="237106" y="0"/>
                </a:lnTo>
                <a:lnTo>
                  <a:pt x="0" y="0"/>
                </a:lnTo>
                <a:lnTo>
                  <a:pt x="0" y="72461"/>
                </a:lnTo>
                <a:close/>
              </a:path>
            </a:pathLst>
          </a:custGeom>
          <a:ln w="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19091764" y="6543261"/>
            <a:ext cx="711835" cy="409575"/>
          </a:xfrm>
          <a:custGeom>
            <a:avLst/>
            <a:gdLst/>
            <a:ahLst/>
            <a:cxnLst/>
            <a:rect l="l" t="t" r="r" b="b"/>
            <a:pathLst>
              <a:path w="711834" h="409575">
                <a:moveTo>
                  <a:pt x="0" y="409436"/>
                </a:moveTo>
                <a:lnTo>
                  <a:pt x="711319" y="409436"/>
                </a:lnTo>
                <a:lnTo>
                  <a:pt x="711319" y="0"/>
                </a:lnTo>
                <a:lnTo>
                  <a:pt x="0" y="0"/>
                </a:lnTo>
                <a:lnTo>
                  <a:pt x="0" y="409436"/>
                </a:lnTo>
                <a:close/>
              </a:path>
            </a:pathLst>
          </a:custGeom>
          <a:ln w="3954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14330478" y="5727327"/>
            <a:ext cx="2547620" cy="2015489"/>
          </a:xfrm>
          <a:custGeom>
            <a:avLst/>
            <a:gdLst/>
            <a:ahLst/>
            <a:cxnLst/>
            <a:rect l="l" t="t" r="r" b="b"/>
            <a:pathLst>
              <a:path w="2547619" h="2015490">
                <a:moveTo>
                  <a:pt x="0" y="2015290"/>
                </a:moveTo>
                <a:lnTo>
                  <a:pt x="2547294" y="2015290"/>
                </a:lnTo>
                <a:lnTo>
                  <a:pt x="2547294" y="0"/>
                </a:lnTo>
                <a:lnTo>
                  <a:pt x="0" y="0"/>
                </a:lnTo>
                <a:lnTo>
                  <a:pt x="0" y="2015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14330478" y="7742618"/>
            <a:ext cx="2549525" cy="0"/>
          </a:xfrm>
          <a:custGeom>
            <a:avLst/>
            <a:gdLst/>
            <a:ahLst/>
            <a:cxnLst/>
            <a:rect l="l" t="t" r="r" b="b"/>
            <a:pathLst>
              <a:path w="2549525" h="0">
                <a:moveTo>
                  <a:pt x="0" y="0"/>
                </a:moveTo>
                <a:lnTo>
                  <a:pt x="2549250" y="0"/>
                </a:lnTo>
              </a:path>
            </a:pathLst>
          </a:custGeom>
          <a:ln w="3917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14692421" y="7715159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4" h="27940">
                <a:moveTo>
                  <a:pt x="0" y="27458"/>
                </a:moveTo>
                <a:lnTo>
                  <a:pt x="3912" y="27458"/>
                </a:lnTo>
                <a:lnTo>
                  <a:pt x="3912" y="0"/>
                </a:lnTo>
                <a:lnTo>
                  <a:pt x="0" y="0"/>
                </a:lnTo>
                <a:lnTo>
                  <a:pt x="0" y="274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15056318" y="7715159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4" h="27940">
                <a:moveTo>
                  <a:pt x="0" y="27458"/>
                </a:moveTo>
                <a:lnTo>
                  <a:pt x="3912" y="27458"/>
                </a:lnTo>
                <a:lnTo>
                  <a:pt x="3912" y="0"/>
                </a:lnTo>
                <a:lnTo>
                  <a:pt x="0" y="0"/>
                </a:lnTo>
                <a:lnTo>
                  <a:pt x="0" y="274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15420215" y="7715159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4" h="27940">
                <a:moveTo>
                  <a:pt x="0" y="27458"/>
                </a:moveTo>
                <a:lnTo>
                  <a:pt x="3913" y="27458"/>
                </a:lnTo>
                <a:lnTo>
                  <a:pt x="3913" y="0"/>
                </a:lnTo>
                <a:lnTo>
                  <a:pt x="0" y="0"/>
                </a:lnTo>
                <a:lnTo>
                  <a:pt x="0" y="274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15784121" y="7715159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4" h="27940">
                <a:moveTo>
                  <a:pt x="0" y="27458"/>
                </a:moveTo>
                <a:lnTo>
                  <a:pt x="3913" y="27458"/>
                </a:lnTo>
                <a:lnTo>
                  <a:pt x="3913" y="0"/>
                </a:lnTo>
                <a:lnTo>
                  <a:pt x="0" y="0"/>
                </a:lnTo>
                <a:lnTo>
                  <a:pt x="0" y="274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16148018" y="7715159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4" h="27940">
                <a:moveTo>
                  <a:pt x="0" y="27458"/>
                </a:moveTo>
                <a:lnTo>
                  <a:pt x="3913" y="27458"/>
                </a:lnTo>
                <a:lnTo>
                  <a:pt x="3913" y="0"/>
                </a:lnTo>
                <a:lnTo>
                  <a:pt x="0" y="0"/>
                </a:lnTo>
                <a:lnTo>
                  <a:pt x="0" y="274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16511917" y="7715159"/>
            <a:ext cx="4445" cy="27940"/>
          </a:xfrm>
          <a:custGeom>
            <a:avLst/>
            <a:gdLst/>
            <a:ahLst/>
            <a:cxnLst/>
            <a:rect l="l" t="t" r="r" b="b"/>
            <a:pathLst>
              <a:path w="4444" h="27940">
                <a:moveTo>
                  <a:pt x="0" y="27458"/>
                </a:moveTo>
                <a:lnTo>
                  <a:pt x="3913" y="27458"/>
                </a:lnTo>
                <a:lnTo>
                  <a:pt x="3913" y="0"/>
                </a:lnTo>
                <a:lnTo>
                  <a:pt x="0" y="0"/>
                </a:lnTo>
                <a:lnTo>
                  <a:pt x="0" y="2745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14643458" y="7800205"/>
            <a:ext cx="103505" cy="55244"/>
          </a:xfrm>
          <a:custGeom>
            <a:avLst/>
            <a:gdLst/>
            <a:ahLst/>
            <a:cxnLst/>
            <a:rect l="l" t="t" r="r" b="b"/>
            <a:pathLst>
              <a:path w="103505" h="55245">
                <a:moveTo>
                  <a:pt x="12121" y="49174"/>
                </a:moveTo>
                <a:lnTo>
                  <a:pt x="6037" y="49174"/>
                </a:lnTo>
                <a:lnTo>
                  <a:pt x="8610" y="52965"/>
                </a:lnTo>
                <a:lnTo>
                  <a:pt x="12177" y="54861"/>
                </a:lnTo>
                <a:lnTo>
                  <a:pt x="21267" y="54861"/>
                </a:lnTo>
                <a:lnTo>
                  <a:pt x="25172" y="53059"/>
                </a:lnTo>
                <a:lnTo>
                  <a:pt x="28392" y="49502"/>
                </a:lnTo>
                <a:lnTo>
                  <a:pt x="12666" y="49502"/>
                </a:lnTo>
                <a:lnTo>
                  <a:pt x="12121" y="49174"/>
                </a:lnTo>
                <a:close/>
              </a:path>
              <a:path w="103505" h="55245">
                <a:moveTo>
                  <a:pt x="6510" y="909"/>
                </a:moveTo>
                <a:lnTo>
                  <a:pt x="0" y="909"/>
                </a:lnTo>
                <a:lnTo>
                  <a:pt x="0" y="53991"/>
                </a:lnTo>
                <a:lnTo>
                  <a:pt x="6037" y="53991"/>
                </a:lnTo>
                <a:lnTo>
                  <a:pt x="6037" y="49174"/>
                </a:lnTo>
                <a:lnTo>
                  <a:pt x="12121" y="49174"/>
                </a:lnTo>
                <a:lnTo>
                  <a:pt x="9891" y="47826"/>
                </a:lnTo>
                <a:lnTo>
                  <a:pt x="6594" y="42413"/>
                </a:lnTo>
                <a:lnTo>
                  <a:pt x="6064" y="39624"/>
                </a:lnTo>
                <a:lnTo>
                  <a:pt x="5987" y="29706"/>
                </a:lnTo>
                <a:lnTo>
                  <a:pt x="6999" y="26212"/>
                </a:lnTo>
                <a:lnTo>
                  <a:pt x="11148" y="21261"/>
                </a:lnTo>
                <a:lnTo>
                  <a:pt x="13602" y="20023"/>
                </a:lnTo>
                <a:lnTo>
                  <a:pt x="28880" y="20023"/>
                </a:lnTo>
                <a:lnTo>
                  <a:pt x="28737" y="19843"/>
                </a:lnTo>
                <a:lnTo>
                  <a:pt x="6510" y="19843"/>
                </a:lnTo>
                <a:lnTo>
                  <a:pt x="6510" y="909"/>
                </a:lnTo>
                <a:close/>
              </a:path>
              <a:path w="103505" h="55245">
                <a:moveTo>
                  <a:pt x="28880" y="20023"/>
                </a:moveTo>
                <a:lnTo>
                  <a:pt x="19269" y="20023"/>
                </a:lnTo>
                <a:lnTo>
                  <a:pt x="21681" y="21222"/>
                </a:lnTo>
                <a:lnTo>
                  <a:pt x="25652" y="26001"/>
                </a:lnTo>
                <a:lnTo>
                  <a:pt x="26648" y="29706"/>
                </a:lnTo>
                <a:lnTo>
                  <a:pt x="26648" y="39624"/>
                </a:lnTo>
                <a:lnTo>
                  <a:pt x="25619" y="43314"/>
                </a:lnTo>
                <a:lnTo>
                  <a:pt x="21470" y="48265"/>
                </a:lnTo>
                <a:lnTo>
                  <a:pt x="19007" y="49502"/>
                </a:lnTo>
                <a:lnTo>
                  <a:pt x="28392" y="49502"/>
                </a:lnTo>
                <a:lnTo>
                  <a:pt x="31682" y="45868"/>
                </a:lnTo>
                <a:lnTo>
                  <a:pt x="33310" y="40776"/>
                </a:lnTo>
                <a:lnTo>
                  <a:pt x="33310" y="31406"/>
                </a:lnTo>
                <a:lnTo>
                  <a:pt x="32922" y="28797"/>
                </a:lnTo>
                <a:lnTo>
                  <a:pt x="31378" y="23925"/>
                </a:lnTo>
                <a:lnTo>
                  <a:pt x="30316" y="21841"/>
                </a:lnTo>
                <a:lnTo>
                  <a:pt x="28880" y="20023"/>
                </a:lnTo>
                <a:close/>
              </a:path>
              <a:path w="103505" h="55245">
                <a:moveTo>
                  <a:pt x="19395" y="14665"/>
                </a:moveTo>
                <a:lnTo>
                  <a:pt x="12759" y="14665"/>
                </a:lnTo>
                <a:lnTo>
                  <a:pt x="9250" y="16396"/>
                </a:lnTo>
                <a:lnTo>
                  <a:pt x="6510" y="19843"/>
                </a:lnTo>
                <a:lnTo>
                  <a:pt x="28737" y="19843"/>
                </a:lnTo>
                <a:lnTo>
                  <a:pt x="27592" y="18394"/>
                </a:lnTo>
                <a:lnTo>
                  <a:pt x="25855" y="17054"/>
                </a:lnTo>
                <a:lnTo>
                  <a:pt x="21630" y="15143"/>
                </a:lnTo>
                <a:lnTo>
                  <a:pt x="19395" y="14665"/>
                </a:lnTo>
                <a:close/>
              </a:path>
              <a:path w="103505" h="55245">
                <a:moveTo>
                  <a:pt x="63365" y="14665"/>
                </a:moveTo>
                <a:lnTo>
                  <a:pt x="52950" y="14665"/>
                </a:lnTo>
                <a:lnTo>
                  <a:pt x="48573" y="16451"/>
                </a:lnTo>
                <a:lnTo>
                  <a:pt x="45284" y="20023"/>
                </a:lnTo>
                <a:lnTo>
                  <a:pt x="41920" y="23596"/>
                </a:lnTo>
                <a:lnTo>
                  <a:pt x="40381" y="28343"/>
                </a:lnTo>
                <a:lnTo>
                  <a:pt x="40381" y="41606"/>
                </a:lnTo>
                <a:lnTo>
                  <a:pt x="41920" y="46197"/>
                </a:lnTo>
                <a:lnTo>
                  <a:pt x="48489" y="53129"/>
                </a:lnTo>
                <a:lnTo>
                  <a:pt x="52950" y="54861"/>
                </a:lnTo>
                <a:lnTo>
                  <a:pt x="63044" y="54861"/>
                </a:lnTo>
                <a:lnTo>
                  <a:pt x="66729" y="53772"/>
                </a:lnTo>
                <a:lnTo>
                  <a:pt x="69622" y="51602"/>
                </a:lnTo>
                <a:lnTo>
                  <a:pt x="72347" y="49502"/>
                </a:lnTo>
                <a:lnTo>
                  <a:pt x="55454" y="49502"/>
                </a:lnTo>
                <a:lnTo>
                  <a:pt x="52722" y="48375"/>
                </a:lnTo>
                <a:lnTo>
                  <a:pt x="50606" y="46134"/>
                </a:lnTo>
                <a:lnTo>
                  <a:pt x="48413" y="43886"/>
                </a:lnTo>
                <a:lnTo>
                  <a:pt x="47241" y="40650"/>
                </a:lnTo>
                <a:lnTo>
                  <a:pt x="47005" y="36428"/>
                </a:lnTo>
                <a:lnTo>
                  <a:pt x="75651" y="36428"/>
                </a:lnTo>
                <a:lnTo>
                  <a:pt x="75727" y="31070"/>
                </a:lnTo>
                <a:lnTo>
                  <a:pt x="47393" y="31070"/>
                </a:lnTo>
                <a:lnTo>
                  <a:pt x="47629" y="27717"/>
                </a:lnTo>
                <a:lnTo>
                  <a:pt x="48725" y="25037"/>
                </a:lnTo>
                <a:lnTo>
                  <a:pt x="52798" y="21026"/>
                </a:lnTo>
                <a:lnTo>
                  <a:pt x="55303" y="20023"/>
                </a:lnTo>
                <a:lnTo>
                  <a:pt x="70890" y="20023"/>
                </a:lnTo>
                <a:lnTo>
                  <a:pt x="67589" y="16420"/>
                </a:lnTo>
                <a:lnTo>
                  <a:pt x="63365" y="14665"/>
                </a:lnTo>
                <a:close/>
              </a:path>
              <a:path w="103505" h="55245">
                <a:moveTo>
                  <a:pt x="68762" y="41606"/>
                </a:moveTo>
                <a:lnTo>
                  <a:pt x="61012" y="49502"/>
                </a:lnTo>
                <a:lnTo>
                  <a:pt x="72347" y="49502"/>
                </a:lnTo>
                <a:lnTo>
                  <a:pt x="74395" y="46377"/>
                </a:lnTo>
                <a:lnTo>
                  <a:pt x="75491" y="42437"/>
                </a:lnTo>
                <a:lnTo>
                  <a:pt x="68762" y="41606"/>
                </a:lnTo>
                <a:close/>
              </a:path>
              <a:path w="103505" h="55245">
                <a:moveTo>
                  <a:pt x="70890" y="20023"/>
                </a:moveTo>
                <a:lnTo>
                  <a:pt x="61636" y="20023"/>
                </a:lnTo>
                <a:lnTo>
                  <a:pt x="64301" y="21285"/>
                </a:lnTo>
                <a:lnTo>
                  <a:pt x="66333" y="23791"/>
                </a:lnTo>
                <a:lnTo>
                  <a:pt x="67741" y="25413"/>
                </a:lnTo>
                <a:lnTo>
                  <a:pt x="68488" y="27717"/>
                </a:lnTo>
                <a:lnTo>
                  <a:pt x="68601" y="28617"/>
                </a:lnTo>
                <a:lnTo>
                  <a:pt x="68837" y="31070"/>
                </a:lnTo>
                <a:lnTo>
                  <a:pt x="75727" y="31070"/>
                </a:lnTo>
                <a:lnTo>
                  <a:pt x="75727" y="28343"/>
                </a:lnTo>
                <a:lnTo>
                  <a:pt x="74083" y="23415"/>
                </a:lnTo>
                <a:lnTo>
                  <a:pt x="70890" y="20023"/>
                </a:lnTo>
                <a:close/>
              </a:path>
              <a:path w="103505" h="55245">
                <a:moveTo>
                  <a:pt x="92939" y="20603"/>
                </a:moveTo>
                <a:lnTo>
                  <a:pt x="86445" y="20603"/>
                </a:lnTo>
                <a:lnTo>
                  <a:pt x="86445" y="53991"/>
                </a:lnTo>
                <a:lnTo>
                  <a:pt x="92939" y="53991"/>
                </a:lnTo>
                <a:lnTo>
                  <a:pt x="92939" y="20603"/>
                </a:lnTo>
                <a:close/>
              </a:path>
              <a:path w="103505" h="55245">
                <a:moveTo>
                  <a:pt x="100377" y="15535"/>
                </a:moveTo>
                <a:lnTo>
                  <a:pt x="80652" y="15535"/>
                </a:lnTo>
                <a:lnTo>
                  <a:pt x="80652" y="20603"/>
                </a:lnTo>
                <a:lnTo>
                  <a:pt x="100377" y="20603"/>
                </a:lnTo>
                <a:lnTo>
                  <a:pt x="100377" y="15535"/>
                </a:lnTo>
                <a:close/>
              </a:path>
              <a:path w="103505" h="55245">
                <a:moveTo>
                  <a:pt x="98892" y="0"/>
                </a:moveTo>
                <a:lnTo>
                  <a:pt x="94195" y="0"/>
                </a:lnTo>
                <a:lnTo>
                  <a:pt x="92003" y="525"/>
                </a:lnTo>
                <a:lnTo>
                  <a:pt x="86445" y="15535"/>
                </a:lnTo>
                <a:lnTo>
                  <a:pt x="92939" y="15535"/>
                </a:lnTo>
                <a:lnTo>
                  <a:pt x="92939" y="9675"/>
                </a:lnTo>
                <a:lnTo>
                  <a:pt x="93335" y="8093"/>
                </a:lnTo>
                <a:lnTo>
                  <a:pt x="94119" y="7246"/>
                </a:lnTo>
                <a:lnTo>
                  <a:pt x="94980" y="6400"/>
                </a:lnTo>
                <a:lnTo>
                  <a:pt x="96388" y="5977"/>
                </a:lnTo>
                <a:lnTo>
                  <a:pt x="102233" y="5977"/>
                </a:lnTo>
                <a:lnTo>
                  <a:pt x="103117" y="658"/>
                </a:lnTo>
                <a:lnTo>
                  <a:pt x="100925" y="219"/>
                </a:lnTo>
                <a:lnTo>
                  <a:pt x="98892" y="0"/>
                </a:lnTo>
                <a:close/>
              </a:path>
              <a:path w="103505" h="55245">
                <a:moveTo>
                  <a:pt x="102233" y="5977"/>
                </a:moveTo>
                <a:lnTo>
                  <a:pt x="99516" y="5977"/>
                </a:lnTo>
                <a:lnTo>
                  <a:pt x="100849" y="6095"/>
                </a:lnTo>
                <a:lnTo>
                  <a:pt x="102173" y="6338"/>
                </a:lnTo>
                <a:lnTo>
                  <a:pt x="102233" y="597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15005062" y="7801114"/>
            <a:ext cx="108585" cy="53975"/>
          </a:xfrm>
          <a:custGeom>
            <a:avLst/>
            <a:gdLst/>
            <a:ahLst/>
            <a:cxnLst/>
            <a:rect l="l" t="t" r="r" b="b"/>
            <a:pathLst>
              <a:path w="108584" h="53975">
                <a:moveTo>
                  <a:pt x="18544" y="13756"/>
                </a:moveTo>
                <a:lnTo>
                  <a:pt x="13071" y="13756"/>
                </a:lnTo>
                <a:lnTo>
                  <a:pt x="10170" y="14594"/>
                </a:lnTo>
                <a:lnTo>
                  <a:pt x="7665" y="16255"/>
                </a:lnTo>
                <a:lnTo>
                  <a:pt x="5085" y="17924"/>
                </a:lnTo>
                <a:lnTo>
                  <a:pt x="3204" y="20321"/>
                </a:lnTo>
                <a:lnTo>
                  <a:pt x="1880" y="23446"/>
                </a:lnTo>
                <a:lnTo>
                  <a:pt x="624" y="26572"/>
                </a:lnTo>
                <a:lnTo>
                  <a:pt x="0" y="30050"/>
                </a:lnTo>
                <a:lnTo>
                  <a:pt x="0" y="37822"/>
                </a:lnTo>
                <a:lnTo>
                  <a:pt x="13458" y="53952"/>
                </a:lnTo>
                <a:lnTo>
                  <a:pt x="21208" y="53952"/>
                </a:lnTo>
                <a:lnTo>
                  <a:pt x="24809" y="52041"/>
                </a:lnTo>
                <a:lnTo>
                  <a:pt x="27001" y="48593"/>
                </a:lnTo>
                <a:lnTo>
                  <a:pt x="14319" y="48593"/>
                </a:lnTo>
                <a:lnTo>
                  <a:pt x="11808" y="47364"/>
                </a:lnTo>
                <a:lnTo>
                  <a:pt x="9782" y="44935"/>
                </a:lnTo>
                <a:lnTo>
                  <a:pt x="7665" y="42499"/>
                </a:lnTo>
                <a:lnTo>
                  <a:pt x="6763" y="39216"/>
                </a:lnTo>
                <a:lnTo>
                  <a:pt x="13931" y="19153"/>
                </a:lnTo>
                <a:lnTo>
                  <a:pt x="33259" y="19153"/>
                </a:lnTo>
                <a:lnTo>
                  <a:pt x="26842" y="19044"/>
                </a:lnTo>
                <a:lnTo>
                  <a:pt x="25669" y="17477"/>
                </a:lnTo>
                <a:lnTo>
                  <a:pt x="24177" y="16200"/>
                </a:lnTo>
                <a:lnTo>
                  <a:pt x="20576" y="14249"/>
                </a:lnTo>
                <a:lnTo>
                  <a:pt x="18544" y="13756"/>
                </a:lnTo>
                <a:close/>
              </a:path>
              <a:path w="108584" h="53975">
                <a:moveTo>
                  <a:pt x="33259" y="48233"/>
                </a:moveTo>
                <a:lnTo>
                  <a:pt x="27229" y="48233"/>
                </a:lnTo>
                <a:lnTo>
                  <a:pt x="27229" y="53082"/>
                </a:lnTo>
                <a:lnTo>
                  <a:pt x="33259" y="53082"/>
                </a:lnTo>
                <a:lnTo>
                  <a:pt x="33259" y="48233"/>
                </a:lnTo>
                <a:close/>
              </a:path>
              <a:path w="108584" h="53975">
                <a:moveTo>
                  <a:pt x="33259" y="19153"/>
                </a:moveTo>
                <a:lnTo>
                  <a:pt x="19800" y="19153"/>
                </a:lnTo>
                <a:lnTo>
                  <a:pt x="22305" y="20384"/>
                </a:lnTo>
                <a:lnTo>
                  <a:pt x="26369" y="25311"/>
                </a:lnTo>
                <a:lnTo>
                  <a:pt x="27290" y="28797"/>
                </a:lnTo>
                <a:lnTo>
                  <a:pt x="27390" y="39216"/>
                </a:lnTo>
                <a:lnTo>
                  <a:pt x="26369" y="42765"/>
                </a:lnTo>
                <a:lnTo>
                  <a:pt x="24337" y="45100"/>
                </a:lnTo>
                <a:lnTo>
                  <a:pt x="22380" y="47426"/>
                </a:lnTo>
                <a:lnTo>
                  <a:pt x="19952" y="48593"/>
                </a:lnTo>
                <a:lnTo>
                  <a:pt x="27001" y="48593"/>
                </a:lnTo>
                <a:lnTo>
                  <a:pt x="27229" y="48233"/>
                </a:lnTo>
                <a:lnTo>
                  <a:pt x="33259" y="48233"/>
                </a:lnTo>
                <a:lnTo>
                  <a:pt x="33259" y="19153"/>
                </a:lnTo>
                <a:close/>
              </a:path>
              <a:path w="108584" h="53975">
                <a:moveTo>
                  <a:pt x="33259" y="0"/>
                </a:moveTo>
                <a:lnTo>
                  <a:pt x="26842" y="0"/>
                </a:lnTo>
                <a:lnTo>
                  <a:pt x="26842" y="19044"/>
                </a:lnTo>
                <a:lnTo>
                  <a:pt x="33259" y="19044"/>
                </a:lnTo>
                <a:lnTo>
                  <a:pt x="33259" y="0"/>
                </a:lnTo>
                <a:close/>
              </a:path>
              <a:path w="108584" h="53975">
                <a:moveTo>
                  <a:pt x="51103" y="14626"/>
                </a:moveTo>
                <a:lnTo>
                  <a:pt x="44601" y="14626"/>
                </a:lnTo>
                <a:lnTo>
                  <a:pt x="44635" y="41653"/>
                </a:lnTo>
                <a:lnTo>
                  <a:pt x="55480" y="53952"/>
                </a:lnTo>
                <a:lnTo>
                  <a:pt x="62842" y="53952"/>
                </a:lnTo>
                <a:lnTo>
                  <a:pt x="66906" y="51782"/>
                </a:lnTo>
                <a:lnTo>
                  <a:pt x="69326" y="48335"/>
                </a:lnTo>
                <a:lnTo>
                  <a:pt x="57124" y="48335"/>
                </a:lnTo>
                <a:lnTo>
                  <a:pt x="55458" y="47834"/>
                </a:lnTo>
                <a:lnTo>
                  <a:pt x="51213" y="41018"/>
                </a:lnTo>
                <a:lnTo>
                  <a:pt x="51103" y="14626"/>
                </a:lnTo>
                <a:close/>
              </a:path>
              <a:path w="108584" h="53975">
                <a:moveTo>
                  <a:pt x="75752" y="47434"/>
                </a:moveTo>
                <a:lnTo>
                  <a:pt x="69959" y="47434"/>
                </a:lnTo>
                <a:lnTo>
                  <a:pt x="69959" y="53082"/>
                </a:lnTo>
                <a:lnTo>
                  <a:pt x="75752" y="53082"/>
                </a:lnTo>
                <a:lnTo>
                  <a:pt x="75752" y="47434"/>
                </a:lnTo>
                <a:close/>
              </a:path>
              <a:path w="108584" h="53975">
                <a:moveTo>
                  <a:pt x="75752" y="14626"/>
                </a:moveTo>
                <a:lnTo>
                  <a:pt x="69259" y="14626"/>
                </a:lnTo>
                <a:lnTo>
                  <a:pt x="69259" y="38511"/>
                </a:lnTo>
                <a:lnTo>
                  <a:pt x="68863" y="41018"/>
                </a:lnTo>
                <a:lnTo>
                  <a:pt x="67454" y="44473"/>
                </a:lnTo>
                <a:lnTo>
                  <a:pt x="66282" y="45836"/>
                </a:lnTo>
                <a:lnTo>
                  <a:pt x="62842" y="47834"/>
                </a:lnTo>
                <a:lnTo>
                  <a:pt x="60961" y="48335"/>
                </a:lnTo>
                <a:lnTo>
                  <a:pt x="69326" y="48335"/>
                </a:lnTo>
                <a:lnTo>
                  <a:pt x="69959" y="47434"/>
                </a:lnTo>
                <a:lnTo>
                  <a:pt x="75752" y="47434"/>
                </a:lnTo>
                <a:lnTo>
                  <a:pt x="75752" y="14626"/>
                </a:lnTo>
                <a:close/>
              </a:path>
              <a:path w="108584" h="53975">
                <a:moveTo>
                  <a:pt x="92964" y="14626"/>
                </a:moveTo>
                <a:lnTo>
                  <a:pt x="87095" y="14626"/>
                </a:lnTo>
                <a:lnTo>
                  <a:pt x="87095" y="53082"/>
                </a:lnTo>
                <a:lnTo>
                  <a:pt x="93597" y="53082"/>
                </a:lnTo>
                <a:lnTo>
                  <a:pt x="93597" y="30200"/>
                </a:lnTo>
                <a:lnTo>
                  <a:pt x="93984" y="27661"/>
                </a:lnTo>
                <a:lnTo>
                  <a:pt x="99542" y="20493"/>
                </a:lnTo>
                <a:lnTo>
                  <a:pt x="106252" y="20493"/>
                </a:lnTo>
                <a:lnTo>
                  <a:pt x="92964" y="20454"/>
                </a:lnTo>
                <a:lnTo>
                  <a:pt x="92964" y="14626"/>
                </a:lnTo>
                <a:close/>
              </a:path>
              <a:path w="108584" h="53975">
                <a:moveTo>
                  <a:pt x="106252" y="20493"/>
                </a:moveTo>
                <a:lnTo>
                  <a:pt x="102595" y="20493"/>
                </a:lnTo>
                <a:lnTo>
                  <a:pt x="104163" y="20963"/>
                </a:lnTo>
                <a:lnTo>
                  <a:pt x="105723" y="21903"/>
                </a:lnTo>
                <a:lnTo>
                  <a:pt x="106252" y="20493"/>
                </a:lnTo>
                <a:close/>
              </a:path>
              <a:path w="108584" h="53975">
                <a:moveTo>
                  <a:pt x="103455" y="13756"/>
                </a:moveTo>
                <a:lnTo>
                  <a:pt x="99778" y="13756"/>
                </a:lnTo>
                <a:lnTo>
                  <a:pt x="98370" y="14195"/>
                </a:lnTo>
                <a:lnTo>
                  <a:pt x="95865" y="15934"/>
                </a:lnTo>
                <a:lnTo>
                  <a:pt x="94457" y="17728"/>
                </a:lnTo>
                <a:lnTo>
                  <a:pt x="92964" y="20454"/>
                </a:lnTo>
                <a:lnTo>
                  <a:pt x="106267" y="20454"/>
                </a:lnTo>
                <a:lnTo>
                  <a:pt x="107992" y="15855"/>
                </a:lnTo>
                <a:lnTo>
                  <a:pt x="105723" y="14461"/>
                </a:lnTo>
                <a:lnTo>
                  <a:pt x="103455" y="1375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15380859" y="7800205"/>
            <a:ext cx="81280" cy="55244"/>
          </a:xfrm>
          <a:custGeom>
            <a:avLst/>
            <a:gdLst/>
            <a:ahLst/>
            <a:cxnLst/>
            <a:rect l="l" t="t" r="r" b="b"/>
            <a:pathLst>
              <a:path w="81280" h="55245">
                <a:moveTo>
                  <a:pt x="31989" y="20062"/>
                </a:moveTo>
                <a:lnTo>
                  <a:pt x="20736" y="20062"/>
                </a:lnTo>
                <a:lnTo>
                  <a:pt x="23241" y="20799"/>
                </a:lnTo>
                <a:lnTo>
                  <a:pt x="26133" y="23360"/>
                </a:lnTo>
                <a:lnTo>
                  <a:pt x="26563" y="24646"/>
                </a:lnTo>
                <a:lnTo>
                  <a:pt x="26681" y="29589"/>
                </a:lnTo>
                <a:lnTo>
                  <a:pt x="24177" y="30458"/>
                </a:lnTo>
                <a:lnTo>
                  <a:pt x="20340" y="31202"/>
                </a:lnTo>
                <a:lnTo>
                  <a:pt x="12514" y="32142"/>
                </a:lnTo>
                <a:lnTo>
                  <a:pt x="10558" y="32471"/>
                </a:lnTo>
                <a:lnTo>
                  <a:pt x="0" y="47066"/>
                </a:lnTo>
                <a:lnTo>
                  <a:pt x="1087" y="49699"/>
                </a:lnTo>
                <a:lnTo>
                  <a:pt x="5633" y="53827"/>
                </a:lnTo>
                <a:lnTo>
                  <a:pt x="8837" y="54861"/>
                </a:lnTo>
                <a:lnTo>
                  <a:pt x="15651" y="54861"/>
                </a:lnTo>
                <a:lnTo>
                  <a:pt x="18071" y="54438"/>
                </a:lnTo>
                <a:lnTo>
                  <a:pt x="20264" y="53592"/>
                </a:lnTo>
                <a:lnTo>
                  <a:pt x="22532" y="52746"/>
                </a:lnTo>
                <a:lnTo>
                  <a:pt x="24801" y="51297"/>
                </a:lnTo>
                <a:lnTo>
                  <a:pt x="26627" y="49754"/>
                </a:lnTo>
                <a:lnTo>
                  <a:pt x="12126" y="49754"/>
                </a:lnTo>
                <a:lnTo>
                  <a:pt x="10170" y="49174"/>
                </a:lnTo>
                <a:lnTo>
                  <a:pt x="8837" y="48014"/>
                </a:lnTo>
                <a:lnTo>
                  <a:pt x="7589" y="46855"/>
                </a:lnTo>
                <a:lnTo>
                  <a:pt x="6931" y="45508"/>
                </a:lnTo>
                <a:lnTo>
                  <a:pt x="7053" y="41967"/>
                </a:lnTo>
                <a:lnTo>
                  <a:pt x="7193" y="41504"/>
                </a:lnTo>
                <a:lnTo>
                  <a:pt x="8449" y="39648"/>
                </a:lnTo>
                <a:lnTo>
                  <a:pt x="9234" y="38943"/>
                </a:lnTo>
                <a:lnTo>
                  <a:pt x="10406" y="38457"/>
                </a:lnTo>
                <a:lnTo>
                  <a:pt x="11502" y="37971"/>
                </a:lnTo>
                <a:lnTo>
                  <a:pt x="13374" y="37540"/>
                </a:lnTo>
                <a:lnTo>
                  <a:pt x="20812" y="36474"/>
                </a:lnTo>
                <a:lnTo>
                  <a:pt x="24337" y="35660"/>
                </a:lnTo>
                <a:lnTo>
                  <a:pt x="26681" y="34688"/>
                </a:lnTo>
                <a:lnTo>
                  <a:pt x="33259" y="34688"/>
                </a:lnTo>
                <a:lnTo>
                  <a:pt x="33175" y="24285"/>
                </a:lnTo>
                <a:lnTo>
                  <a:pt x="32551" y="21395"/>
                </a:lnTo>
                <a:lnTo>
                  <a:pt x="31989" y="20062"/>
                </a:lnTo>
                <a:close/>
              </a:path>
              <a:path w="81280" h="55245">
                <a:moveTo>
                  <a:pt x="33697" y="49244"/>
                </a:moveTo>
                <a:lnTo>
                  <a:pt x="27229" y="49244"/>
                </a:lnTo>
                <a:lnTo>
                  <a:pt x="27455" y="50983"/>
                </a:lnTo>
                <a:lnTo>
                  <a:pt x="27825" y="52519"/>
                </a:lnTo>
                <a:lnTo>
                  <a:pt x="27911" y="52746"/>
                </a:lnTo>
                <a:lnTo>
                  <a:pt x="28562" y="53991"/>
                </a:lnTo>
                <a:lnTo>
                  <a:pt x="35367" y="53991"/>
                </a:lnTo>
                <a:lnTo>
                  <a:pt x="34507" y="52519"/>
                </a:lnTo>
                <a:lnTo>
                  <a:pt x="33959" y="50983"/>
                </a:lnTo>
                <a:lnTo>
                  <a:pt x="33697" y="49244"/>
                </a:lnTo>
                <a:close/>
              </a:path>
              <a:path w="81280" h="55245">
                <a:moveTo>
                  <a:pt x="33259" y="34688"/>
                </a:moveTo>
                <a:lnTo>
                  <a:pt x="26681" y="34688"/>
                </a:lnTo>
                <a:lnTo>
                  <a:pt x="26638" y="40251"/>
                </a:lnTo>
                <a:lnTo>
                  <a:pt x="26369" y="42123"/>
                </a:lnTo>
                <a:lnTo>
                  <a:pt x="24725" y="45508"/>
                </a:lnTo>
                <a:lnTo>
                  <a:pt x="23317" y="47011"/>
                </a:lnTo>
                <a:lnTo>
                  <a:pt x="19404" y="49205"/>
                </a:lnTo>
                <a:lnTo>
                  <a:pt x="17135" y="49754"/>
                </a:lnTo>
                <a:lnTo>
                  <a:pt x="26627" y="49754"/>
                </a:lnTo>
                <a:lnTo>
                  <a:pt x="27229" y="49244"/>
                </a:lnTo>
                <a:lnTo>
                  <a:pt x="33697" y="49244"/>
                </a:lnTo>
                <a:lnTo>
                  <a:pt x="33458" y="48014"/>
                </a:lnTo>
                <a:lnTo>
                  <a:pt x="33374" y="46855"/>
                </a:lnTo>
                <a:lnTo>
                  <a:pt x="33259" y="34688"/>
                </a:lnTo>
                <a:close/>
              </a:path>
              <a:path w="81280" h="55245">
                <a:moveTo>
                  <a:pt x="21672" y="14665"/>
                </a:moveTo>
                <a:lnTo>
                  <a:pt x="15103" y="14665"/>
                </a:lnTo>
                <a:lnTo>
                  <a:pt x="12202" y="15120"/>
                </a:lnTo>
                <a:lnTo>
                  <a:pt x="1087" y="26510"/>
                </a:lnTo>
                <a:lnTo>
                  <a:pt x="7429" y="27380"/>
                </a:lnTo>
                <a:lnTo>
                  <a:pt x="8137" y="24646"/>
                </a:lnTo>
                <a:lnTo>
                  <a:pt x="9234" y="22750"/>
                </a:lnTo>
                <a:lnTo>
                  <a:pt x="10718" y="21676"/>
                </a:lnTo>
                <a:lnTo>
                  <a:pt x="12126" y="20603"/>
                </a:lnTo>
                <a:lnTo>
                  <a:pt x="14395" y="20062"/>
                </a:lnTo>
                <a:lnTo>
                  <a:pt x="31989" y="20062"/>
                </a:lnTo>
                <a:lnTo>
                  <a:pt x="31927" y="19914"/>
                </a:lnTo>
                <a:lnTo>
                  <a:pt x="30906" y="18738"/>
                </a:lnTo>
                <a:lnTo>
                  <a:pt x="29970" y="17571"/>
                </a:lnTo>
                <a:lnTo>
                  <a:pt x="28477" y="16600"/>
                </a:lnTo>
                <a:lnTo>
                  <a:pt x="24337" y="15056"/>
                </a:lnTo>
                <a:lnTo>
                  <a:pt x="21672" y="14665"/>
                </a:lnTo>
                <a:close/>
              </a:path>
              <a:path w="81280" h="55245">
                <a:moveTo>
                  <a:pt x="73484" y="20603"/>
                </a:moveTo>
                <a:lnTo>
                  <a:pt x="66982" y="20603"/>
                </a:lnTo>
                <a:lnTo>
                  <a:pt x="67102" y="47944"/>
                </a:lnTo>
                <a:lnTo>
                  <a:pt x="73636" y="54501"/>
                </a:lnTo>
                <a:lnTo>
                  <a:pt x="77473" y="54501"/>
                </a:lnTo>
                <a:lnTo>
                  <a:pt x="79117" y="54305"/>
                </a:lnTo>
                <a:lnTo>
                  <a:pt x="80913" y="53921"/>
                </a:lnTo>
                <a:lnTo>
                  <a:pt x="80018" y="48414"/>
                </a:lnTo>
                <a:lnTo>
                  <a:pt x="76216" y="48414"/>
                </a:lnTo>
                <a:lnTo>
                  <a:pt x="75440" y="48257"/>
                </a:lnTo>
                <a:lnTo>
                  <a:pt x="74892" y="47944"/>
                </a:lnTo>
                <a:lnTo>
                  <a:pt x="74420" y="47630"/>
                </a:lnTo>
                <a:lnTo>
                  <a:pt x="74024" y="47207"/>
                </a:lnTo>
                <a:lnTo>
                  <a:pt x="73560" y="46142"/>
                </a:lnTo>
                <a:lnTo>
                  <a:pt x="73484" y="20603"/>
                </a:lnTo>
                <a:close/>
              </a:path>
              <a:path w="81280" h="55245">
                <a:moveTo>
                  <a:pt x="52663" y="20603"/>
                </a:moveTo>
                <a:lnTo>
                  <a:pt x="46170" y="20603"/>
                </a:lnTo>
                <a:lnTo>
                  <a:pt x="46170" y="53991"/>
                </a:lnTo>
                <a:lnTo>
                  <a:pt x="52663" y="53991"/>
                </a:lnTo>
                <a:lnTo>
                  <a:pt x="52663" y="20603"/>
                </a:lnTo>
                <a:close/>
              </a:path>
              <a:path w="81280" h="55245">
                <a:moveTo>
                  <a:pt x="79977" y="48163"/>
                </a:moveTo>
                <a:lnTo>
                  <a:pt x="78805" y="48328"/>
                </a:lnTo>
                <a:lnTo>
                  <a:pt x="77861" y="48414"/>
                </a:lnTo>
                <a:lnTo>
                  <a:pt x="80018" y="48414"/>
                </a:lnTo>
                <a:lnTo>
                  <a:pt x="79977" y="48163"/>
                </a:lnTo>
                <a:close/>
              </a:path>
              <a:path w="81280" h="55245">
                <a:moveTo>
                  <a:pt x="60101" y="15535"/>
                </a:moveTo>
                <a:lnTo>
                  <a:pt x="40376" y="15535"/>
                </a:lnTo>
                <a:lnTo>
                  <a:pt x="40376" y="20603"/>
                </a:lnTo>
                <a:lnTo>
                  <a:pt x="60101" y="20603"/>
                </a:lnTo>
                <a:lnTo>
                  <a:pt x="60101" y="15535"/>
                </a:lnTo>
                <a:close/>
              </a:path>
              <a:path w="81280" h="55245">
                <a:moveTo>
                  <a:pt x="79977" y="15535"/>
                </a:moveTo>
                <a:lnTo>
                  <a:pt x="62209" y="15535"/>
                </a:lnTo>
                <a:lnTo>
                  <a:pt x="62209" y="20603"/>
                </a:lnTo>
                <a:lnTo>
                  <a:pt x="79977" y="20603"/>
                </a:lnTo>
                <a:lnTo>
                  <a:pt x="79977" y="15535"/>
                </a:lnTo>
                <a:close/>
              </a:path>
              <a:path w="81280" h="55245">
                <a:moveTo>
                  <a:pt x="58608" y="0"/>
                </a:moveTo>
                <a:lnTo>
                  <a:pt x="53920" y="0"/>
                </a:lnTo>
                <a:lnTo>
                  <a:pt x="51727" y="525"/>
                </a:lnTo>
                <a:lnTo>
                  <a:pt x="46170" y="15535"/>
                </a:lnTo>
                <a:lnTo>
                  <a:pt x="52663" y="15535"/>
                </a:lnTo>
                <a:lnTo>
                  <a:pt x="52663" y="9675"/>
                </a:lnTo>
                <a:lnTo>
                  <a:pt x="53051" y="8093"/>
                </a:lnTo>
                <a:lnTo>
                  <a:pt x="53835" y="7246"/>
                </a:lnTo>
                <a:lnTo>
                  <a:pt x="54695" y="6400"/>
                </a:lnTo>
                <a:lnTo>
                  <a:pt x="56104" y="5977"/>
                </a:lnTo>
                <a:lnTo>
                  <a:pt x="61957" y="5977"/>
                </a:lnTo>
                <a:lnTo>
                  <a:pt x="62833" y="658"/>
                </a:lnTo>
                <a:lnTo>
                  <a:pt x="60649" y="219"/>
                </a:lnTo>
                <a:lnTo>
                  <a:pt x="58608" y="0"/>
                </a:lnTo>
                <a:close/>
              </a:path>
              <a:path w="81280" h="55245">
                <a:moveTo>
                  <a:pt x="73484" y="2099"/>
                </a:moveTo>
                <a:lnTo>
                  <a:pt x="67048" y="5977"/>
                </a:lnTo>
                <a:lnTo>
                  <a:pt x="66982" y="15535"/>
                </a:lnTo>
                <a:lnTo>
                  <a:pt x="73484" y="15535"/>
                </a:lnTo>
                <a:lnTo>
                  <a:pt x="73484" y="2099"/>
                </a:lnTo>
                <a:close/>
              </a:path>
              <a:path w="81280" h="55245">
                <a:moveTo>
                  <a:pt x="61957" y="5977"/>
                </a:moveTo>
                <a:lnTo>
                  <a:pt x="59241" y="5977"/>
                </a:lnTo>
                <a:lnTo>
                  <a:pt x="60565" y="6095"/>
                </a:lnTo>
                <a:lnTo>
                  <a:pt x="61897" y="6338"/>
                </a:lnTo>
                <a:lnTo>
                  <a:pt x="61957" y="597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15703672" y="7800205"/>
            <a:ext cx="162560" cy="55244"/>
          </a:xfrm>
          <a:custGeom>
            <a:avLst/>
            <a:gdLst/>
            <a:ahLst/>
            <a:cxnLst/>
            <a:rect l="l" t="t" r="r" b="b"/>
            <a:pathLst>
              <a:path w="162559" h="55245">
                <a:moveTo>
                  <a:pt x="31989" y="20062"/>
                </a:moveTo>
                <a:lnTo>
                  <a:pt x="20736" y="20062"/>
                </a:lnTo>
                <a:lnTo>
                  <a:pt x="23241" y="20799"/>
                </a:lnTo>
                <a:lnTo>
                  <a:pt x="26133" y="23360"/>
                </a:lnTo>
                <a:lnTo>
                  <a:pt x="26563" y="24646"/>
                </a:lnTo>
                <a:lnTo>
                  <a:pt x="26681" y="29589"/>
                </a:lnTo>
                <a:lnTo>
                  <a:pt x="24177" y="30458"/>
                </a:lnTo>
                <a:lnTo>
                  <a:pt x="20348" y="31202"/>
                </a:lnTo>
                <a:lnTo>
                  <a:pt x="12522" y="32142"/>
                </a:lnTo>
                <a:lnTo>
                  <a:pt x="10566" y="32471"/>
                </a:lnTo>
                <a:lnTo>
                  <a:pt x="0" y="47066"/>
                </a:lnTo>
                <a:lnTo>
                  <a:pt x="1096" y="49699"/>
                </a:lnTo>
                <a:lnTo>
                  <a:pt x="5633" y="53827"/>
                </a:lnTo>
                <a:lnTo>
                  <a:pt x="8837" y="54861"/>
                </a:lnTo>
                <a:lnTo>
                  <a:pt x="15651" y="54861"/>
                </a:lnTo>
                <a:lnTo>
                  <a:pt x="18071" y="54438"/>
                </a:lnTo>
                <a:lnTo>
                  <a:pt x="20264" y="53592"/>
                </a:lnTo>
                <a:lnTo>
                  <a:pt x="22532" y="52746"/>
                </a:lnTo>
                <a:lnTo>
                  <a:pt x="24801" y="51297"/>
                </a:lnTo>
                <a:lnTo>
                  <a:pt x="26627" y="49754"/>
                </a:lnTo>
                <a:lnTo>
                  <a:pt x="12126" y="49754"/>
                </a:lnTo>
                <a:lnTo>
                  <a:pt x="10170" y="49174"/>
                </a:lnTo>
                <a:lnTo>
                  <a:pt x="8837" y="48014"/>
                </a:lnTo>
                <a:lnTo>
                  <a:pt x="7589" y="46855"/>
                </a:lnTo>
                <a:lnTo>
                  <a:pt x="6931" y="45508"/>
                </a:lnTo>
                <a:lnTo>
                  <a:pt x="7053" y="41967"/>
                </a:lnTo>
                <a:lnTo>
                  <a:pt x="7193" y="41504"/>
                </a:lnTo>
                <a:lnTo>
                  <a:pt x="8449" y="39648"/>
                </a:lnTo>
                <a:lnTo>
                  <a:pt x="9234" y="38943"/>
                </a:lnTo>
                <a:lnTo>
                  <a:pt x="10406" y="38457"/>
                </a:lnTo>
                <a:lnTo>
                  <a:pt x="11502" y="37971"/>
                </a:lnTo>
                <a:lnTo>
                  <a:pt x="13383" y="37540"/>
                </a:lnTo>
                <a:lnTo>
                  <a:pt x="20812" y="36474"/>
                </a:lnTo>
                <a:lnTo>
                  <a:pt x="24337" y="35660"/>
                </a:lnTo>
                <a:lnTo>
                  <a:pt x="26681" y="34688"/>
                </a:lnTo>
                <a:lnTo>
                  <a:pt x="33259" y="34688"/>
                </a:lnTo>
                <a:lnTo>
                  <a:pt x="33175" y="24285"/>
                </a:lnTo>
                <a:lnTo>
                  <a:pt x="32551" y="21395"/>
                </a:lnTo>
                <a:lnTo>
                  <a:pt x="31989" y="20062"/>
                </a:lnTo>
                <a:close/>
              </a:path>
              <a:path w="162559" h="55245">
                <a:moveTo>
                  <a:pt x="33697" y="49244"/>
                </a:moveTo>
                <a:lnTo>
                  <a:pt x="27229" y="49244"/>
                </a:lnTo>
                <a:lnTo>
                  <a:pt x="27455" y="50983"/>
                </a:lnTo>
                <a:lnTo>
                  <a:pt x="27825" y="52519"/>
                </a:lnTo>
                <a:lnTo>
                  <a:pt x="27911" y="52746"/>
                </a:lnTo>
                <a:lnTo>
                  <a:pt x="28562" y="53991"/>
                </a:lnTo>
                <a:lnTo>
                  <a:pt x="35367" y="53991"/>
                </a:lnTo>
                <a:lnTo>
                  <a:pt x="34507" y="52519"/>
                </a:lnTo>
                <a:lnTo>
                  <a:pt x="33959" y="50983"/>
                </a:lnTo>
                <a:lnTo>
                  <a:pt x="33697" y="49244"/>
                </a:lnTo>
                <a:close/>
              </a:path>
              <a:path w="162559" h="55245">
                <a:moveTo>
                  <a:pt x="33259" y="34688"/>
                </a:moveTo>
                <a:lnTo>
                  <a:pt x="26681" y="34688"/>
                </a:lnTo>
                <a:lnTo>
                  <a:pt x="26638" y="40251"/>
                </a:lnTo>
                <a:lnTo>
                  <a:pt x="26369" y="42123"/>
                </a:lnTo>
                <a:lnTo>
                  <a:pt x="17135" y="49754"/>
                </a:lnTo>
                <a:lnTo>
                  <a:pt x="26627" y="49754"/>
                </a:lnTo>
                <a:lnTo>
                  <a:pt x="27229" y="49244"/>
                </a:lnTo>
                <a:lnTo>
                  <a:pt x="33697" y="49244"/>
                </a:lnTo>
                <a:lnTo>
                  <a:pt x="33458" y="48014"/>
                </a:lnTo>
                <a:lnTo>
                  <a:pt x="33374" y="46855"/>
                </a:lnTo>
                <a:lnTo>
                  <a:pt x="33259" y="34688"/>
                </a:lnTo>
                <a:close/>
              </a:path>
              <a:path w="162559" h="55245">
                <a:moveTo>
                  <a:pt x="21672" y="14665"/>
                </a:moveTo>
                <a:lnTo>
                  <a:pt x="15103" y="14665"/>
                </a:lnTo>
                <a:lnTo>
                  <a:pt x="12202" y="15120"/>
                </a:lnTo>
                <a:lnTo>
                  <a:pt x="1096" y="26510"/>
                </a:lnTo>
                <a:lnTo>
                  <a:pt x="7429" y="27380"/>
                </a:lnTo>
                <a:lnTo>
                  <a:pt x="8137" y="24646"/>
                </a:lnTo>
                <a:lnTo>
                  <a:pt x="9234" y="22750"/>
                </a:lnTo>
                <a:lnTo>
                  <a:pt x="10718" y="21676"/>
                </a:lnTo>
                <a:lnTo>
                  <a:pt x="12126" y="20603"/>
                </a:lnTo>
                <a:lnTo>
                  <a:pt x="14395" y="20062"/>
                </a:lnTo>
                <a:lnTo>
                  <a:pt x="31989" y="20062"/>
                </a:lnTo>
                <a:lnTo>
                  <a:pt x="31927" y="19914"/>
                </a:lnTo>
                <a:lnTo>
                  <a:pt x="30906" y="18738"/>
                </a:lnTo>
                <a:lnTo>
                  <a:pt x="29970" y="17571"/>
                </a:lnTo>
                <a:lnTo>
                  <a:pt x="28486" y="16600"/>
                </a:lnTo>
                <a:lnTo>
                  <a:pt x="24337" y="15056"/>
                </a:lnTo>
                <a:lnTo>
                  <a:pt x="21672" y="14665"/>
                </a:lnTo>
                <a:close/>
              </a:path>
              <a:path w="162559" h="55245">
                <a:moveTo>
                  <a:pt x="73484" y="20603"/>
                </a:moveTo>
                <a:lnTo>
                  <a:pt x="66982" y="20603"/>
                </a:lnTo>
                <a:lnTo>
                  <a:pt x="67102" y="47944"/>
                </a:lnTo>
                <a:lnTo>
                  <a:pt x="73636" y="54501"/>
                </a:lnTo>
                <a:lnTo>
                  <a:pt x="77473" y="54501"/>
                </a:lnTo>
                <a:lnTo>
                  <a:pt x="79117" y="54305"/>
                </a:lnTo>
                <a:lnTo>
                  <a:pt x="80913" y="53921"/>
                </a:lnTo>
                <a:lnTo>
                  <a:pt x="80018" y="48414"/>
                </a:lnTo>
                <a:lnTo>
                  <a:pt x="76216" y="48414"/>
                </a:lnTo>
                <a:lnTo>
                  <a:pt x="75440" y="48257"/>
                </a:lnTo>
                <a:lnTo>
                  <a:pt x="74892" y="47944"/>
                </a:lnTo>
                <a:lnTo>
                  <a:pt x="74420" y="47630"/>
                </a:lnTo>
                <a:lnTo>
                  <a:pt x="74032" y="47207"/>
                </a:lnTo>
                <a:lnTo>
                  <a:pt x="73560" y="46142"/>
                </a:lnTo>
                <a:lnTo>
                  <a:pt x="73484" y="20603"/>
                </a:lnTo>
                <a:close/>
              </a:path>
              <a:path w="162559" h="55245">
                <a:moveTo>
                  <a:pt x="52663" y="20603"/>
                </a:moveTo>
                <a:lnTo>
                  <a:pt x="46170" y="20603"/>
                </a:lnTo>
                <a:lnTo>
                  <a:pt x="46170" y="53991"/>
                </a:lnTo>
                <a:lnTo>
                  <a:pt x="52663" y="53991"/>
                </a:lnTo>
                <a:lnTo>
                  <a:pt x="52663" y="20603"/>
                </a:lnTo>
                <a:close/>
              </a:path>
              <a:path w="162559" h="55245">
                <a:moveTo>
                  <a:pt x="79977" y="48163"/>
                </a:moveTo>
                <a:lnTo>
                  <a:pt x="78805" y="48328"/>
                </a:lnTo>
                <a:lnTo>
                  <a:pt x="77861" y="48414"/>
                </a:lnTo>
                <a:lnTo>
                  <a:pt x="80018" y="48414"/>
                </a:lnTo>
                <a:lnTo>
                  <a:pt x="79977" y="48163"/>
                </a:lnTo>
                <a:close/>
              </a:path>
              <a:path w="162559" h="55245">
                <a:moveTo>
                  <a:pt x="60101" y="15535"/>
                </a:moveTo>
                <a:lnTo>
                  <a:pt x="40376" y="15535"/>
                </a:lnTo>
                <a:lnTo>
                  <a:pt x="40376" y="20603"/>
                </a:lnTo>
                <a:lnTo>
                  <a:pt x="60101" y="20603"/>
                </a:lnTo>
                <a:lnTo>
                  <a:pt x="60101" y="15535"/>
                </a:lnTo>
                <a:close/>
              </a:path>
              <a:path w="162559" h="55245">
                <a:moveTo>
                  <a:pt x="79977" y="15535"/>
                </a:moveTo>
                <a:lnTo>
                  <a:pt x="62209" y="15535"/>
                </a:lnTo>
                <a:lnTo>
                  <a:pt x="62209" y="20603"/>
                </a:lnTo>
                <a:lnTo>
                  <a:pt x="79977" y="20603"/>
                </a:lnTo>
                <a:lnTo>
                  <a:pt x="79977" y="15535"/>
                </a:lnTo>
                <a:close/>
              </a:path>
              <a:path w="162559" h="55245">
                <a:moveTo>
                  <a:pt x="58608" y="0"/>
                </a:moveTo>
                <a:lnTo>
                  <a:pt x="53920" y="0"/>
                </a:lnTo>
                <a:lnTo>
                  <a:pt x="51727" y="525"/>
                </a:lnTo>
                <a:lnTo>
                  <a:pt x="46170" y="15535"/>
                </a:lnTo>
                <a:lnTo>
                  <a:pt x="52663" y="15535"/>
                </a:lnTo>
                <a:lnTo>
                  <a:pt x="52663" y="9675"/>
                </a:lnTo>
                <a:lnTo>
                  <a:pt x="53059" y="8093"/>
                </a:lnTo>
                <a:lnTo>
                  <a:pt x="53835" y="7246"/>
                </a:lnTo>
                <a:lnTo>
                  <a:pt x="54695" y="6400"/>
                </a:lnTo>
                <a:lnTo>
                  <a:pt x="56104" y="5977"/>
                </a:lnTo>
                <a:lnTo>
                  <a:pt x="61957" y="5977"/>
                </a:lnTo>
                <a:lnTo>
                  <a:pt x="62842" y="658"/>
                </a:lnTo>
                <a:lnTo>
                  <a:pt x="60649" y="219"/>
                </a:lnTo>
                <a:lnTo>
                  <a:pt x="58608" y="0"/>
                </a:lnTo>
                <a:close/>
              </a:path>
              <a:path w="162559" h="55245">
                <a:moveTo>
                  <a:pt x="73484" y="2099"/>
                </a:moveTo>
                <a:lnTo>
                  <a:pt x="67048" y="5977"/>
                </a:lnTo>
                <a:lnTo>
                  <a:pt x="66982" y="15535"/>
                </a:lnTo>
                <a:lnTo>
                  <a:pt x="73484" y="15535"/>
                </a:lnTo>
                <a:lnTo>
                  <a:pt x="73484" y="2099"/>
                </a:lnTo>
                <a:close/>
              </a:path>
              <a:path w="162559" h="55245">
                <a:moveTo>
                  <a:pt x="61957" y="5977"/>
                </a:moveTo>
                <a:lnTo>
                  <a:pt x="59241" y="5977"/>
                </a:lnTo>
                <a:lnTo>
                  <a:pt x="60565" y="6095"/>
                </a:lnTo>
                <a:lnTo>
                  <a:pt x="61897" y="6338"/>
                </a:lnTo>
                <a:lnTo>
                  <a:pt x="61957" y="5977"/>
                </a:lnTo>
                <a:close/>
              </a:path>
              <a:path w="162559" h="55245">
                <a:moveTo>
                  <a:pt x="109712" y="12456"/>
                </a:moveTo>
                <a:lnTo>
                  <a:pt x="103219" y="12456"/>
                </a:lnTo>
                <a:lnTo>
                  <a:pt x="103219" y="53991"/>
                </a:lnTo>
                <a:lnTo>
                  <a:pt x="109712" y="53991"/>
                </a:lnTo>
                <a:lnTo>
                  <a:pt x="109712" y="12456"/>
                </a:lnTo>
                <a:close/>
              </a:path>
              <a:path w="162559" h="55245">
                <a:moveTo>
                  <a:pt x="109712" y="689"/>
                </a:moveTo>
                <a:lnTo>
                  <a:pt x="105487" y="689"/>
                </a:lnTo>
                <a:lnTo>
                  <a:pt x="104391" y="2985"/>
                </a:lnTo>
                <a:lnTo>
                  <a:pt x="102434" y="5350"/>
                </a:lnTo>
                <a:lnTo>
                  <a:pt x="96961" y="10224"/>
                </a:lnTo>
                <a:lnTo>
                  <a:pt x="93824" y="12299"/>
                </a:lnTo>
                <a:lnTo>
                  <a:pt x="90147" y="14015"/>
                </a:lnTo>
                <a:lnTo>
                  <a:pt x="90147" y="20314"/>
                </a:lnTo>
                <a:lnTo>
                  <a:pt x="103219" y="12456"/>
                </a:lnTo>
                <a:lnTo>
                  <a:pt x="109712" y="12456"/>
                </a:lnTo>
                <a:lnTo>
                  <a:pt x="109712" y="689"/>
                </a:lnTo>
                <a:close/>
              </a:path>
              <a:path w="162559" h="55245">
                <a:moveTo>
                  <a:pt x="147744" y="689"/>
                </a:moveTo>
                <a:lnTo>
                  <a:pt x="141015" y="689"/>
                </a:lnTo>
                <a:lnTo>
                  <a:pt x="137810" y="1731"/>
                </a:lnTo>
                <a:lnTo>
                  <a:pt x="135306" y="3807"/>
                </a:lnTo>
                <a:lnTo>
                  <a:pt x="132725" y="5883"/>
                </a:lnTo>
                <a:lnTo>
                  <a:pt x="130845" y="8829"/>
                </a:lnTo>
                <a:lnTo>
                  <a:pt x="129313" y="13270"/>
                </a:lnTo>
                <a:lnTo>
                  <a:pt x="128264" y="16483"/>
                </a:lnTo>
                <a:lnTo>
                  <a:pt x="127632" y="21536"/>
                </a:lnTo>
                <a:lnTo>
                  <a:pt x="127632" y="37783"/>
                </a:lnTo>
                <a:lnTo>
                  <a:pt x="129361" y="44975"/>
                </a:lnTo>
                <a:lnTo>
                  <a:pt x="135778" y="53059"/>
                </a:lnTo>
                <a:lnTo>
                  <a:pt x="139767" y="54893"/>
                </a:lnTo>
                <a:lnTo>
                  <a:pt x="148765" y="54893"/>
                </a:lnTo>
                <a:lnTo>
                  <a:pt x="151978" y="53850"/>
                </a:lnTo>
                <a:lnTo>
                  <a:pt x="154558" y="51767"/>
                </a:lnTo>
                <a:lnTo>
                  <a:pt x="157063" y="49675"/>
                </a:lnTo>
                <a:lnTo>
                  <a:pt x="157157" y="49534"/>
                </a:lnTo>
                <a:lnTo>
                  <a:pt x="141875" y="49534"/>
                </a:lnTo>
                <a:lnTo>
                  <a:pt x="139370" y="48092"/>
                </a:lnTo>
                <a:lnTo>
                  <a:pt x="135306" y="42327"/>
                </a:lnTo>
                <a:lnTo>
                  <a:pt x="134285" y="36529"/>
                </a:lnTo>
                <a:lnTo>
                  <a:pt x="134290" y="19076"/>
                </a:lnTo>
                <a:lnTo>
                  <a:pt x="135458" y="13122"/>
                </a:lnTo>
                <a:lnTo>
                  <a:pt x="137650" y="9886"/>
                </a:lnTo>
                <a:lnTo>
                  <a:pt x="139455" y="7356"/>
                </a:lnTo>
                <a:lnTo>
                  <a:pt x="141799" y="6087"/>
                </a:lnTo>
                <a:lnTo>
                  <a:pt x="156850" y="6087"/>
                </a:lnTo>
                <a:lnTo>
                  <a:pt x="156279" y="5209"/>
                </a:lnTo>
                <a:lnTo>
                  <a:pt x="154558" y="3557"/>
                </a:lnTo>
                <a:lnTo>
                  <a:pt x="152366" y="2413"/>
                </a:lnTo>
                <a:lnTo>
                  <a:pt x="150249" y="1261"/>
                </a:lnTo>
                <a:lnTo>
                  <a:pt x="147744" y="689"/>
                </a:lnTo>
                <a:close/>
              </a:path>
              <a:path w="162559" h="55245">
                <a:moveTo>
                  <a:pt x="156850" y="6087"/>
                </a:moveTo>
                <a:lnTo>
                  <a:pt x="147905" y="6087"/>
                </a:lnTo>
                <a:lnTo>
                  <a:pt x="150409" y="7521"/>
                </a:lnTo>
                <a:lnTo>
                  <a:pt x="154482" y="13270"/>
                </a:lnTo>
                <a:lnTo>
                  <a:pt x="155371" y="18371"/>
                </a:lnTo>
                <a:lnTo>
                  <a:pt x="155489" y="36529"/>
                </a:lnTo>
                <a:lnTo>
                  <a:pt x="154482" y="42296"/>
                </a:lnTo>
                <a:lnTo>
                  <a:pt x="150409" y="48092"/>
                </a:lnTo>
                <a:lnTo>
                  <a:pt x="147905" y="49534"/>
                </a:lnTo>
                <a:lnTo>
                  <a:pt x="157157" y="49534"/>
                </a:lnTo>
                <a:lnTo>
                  <a:pt x="159019" y="46721"/>
                </a:lnTo>
                <a:lnTo>
                  <a:pt x="161524" y="39068"/>
                </a:lnTo>
                <a:lnTo>
                  <a:pt x="162224" y="34038"/>
                </a:lnTo>
                <a:lnTo>
                  <a:pt x="162112" y="21536"/>
                </a:lnTo>
                <a:lnTo>
                  <a:pt x="161760" y="18371"/>
                </a:lnTo>
                <a:lnTo>
                  <a:pt x="160191" y="12166"/>
                </a:lnTo>
                <a:lnTo>
                  <a:pt x="159095" y="9534"/>
                </a:lnTo>
                <a:lnTo>
                  <a:pt x="156850" y="608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16067569" y="7800205"/>
            <a:ext cx="162560" cy="55244"/>
          </a:xfrm>
          <a:custGeom>
            <a:avLst/>
            <a:gdLst/>
            <a:ahLst/>
            <a:cxnLst/>
            <a:rect l="l" t="t" r="r" b="b"/>
            <a:pathLst>
              <a:path w="162559" h="55245">
                <a:moveTo>
                  <a:pt x="31989" y="20062"/>
                </a:moveTo>
                <a:lnTo>
                  <a:pt x="20736" y="20062"/>
                </a:lnTo>
                <a:lnTo>
                  <a:pt x="23241" y="20799"/>
                </a:lnTo>
                <a:lnTo>
                  <a:pt x="26133" y="23360"/>
                </a:lnTo>
                <a:lnTo>
                  <a:pt x="26569" y="24646"/>
                </a:lnTo>
                <a:lnTo>
                  <a:pt x="26681" y="29589"/>
                </a:lnTo>
                <a:lnTo>
                  <a:pt x="24177" y="30458"/>
                </a:lnTo>
                <a:lnTo>
                  <a:pt x="20348" y="31202"/>
                </a:lnTo>
                <a:lnTo>
                  <a:pt x="12522" y="32142"/>
                </a:lnTo>
                <a:lnTo>
                  <a:pt x="10566" y="32471"/>
                </a:lnTo>
                <a:lnTo>
                  <a:pt x="0" y="47066"/>
                </a:lnTo>
                <a:lnTo>
                  <a:pt x="1096" y="49699"/>
                </a:lnTo>
                <a:lnTo>
                  <a:pt x="5633" y="53827"/>
                </a:lnTo>
                <a:lnTo>
                  <a:pt x="8846" y="54861"/>
                </a:lnTo>
                <a:lnTo>
                  <a:pt x="15651" y="54861"/>
                </a:lnTo>
                <a:lnTo>
                  <a:pt x="18080" y="54438"/>
                </a:lnTo>
                <a:lnTo>
                  <a:pt x="20264" y="53592"/>
                </a:lnTo>
                <a:lnTo>
                  <a:pt x="22541" y="52746"/>
                </a:lnTo>
                <a:lnTo>
                  <a:pt x="24809" y="51297"/>
                </a:lnTo>
                <a:lnTo>
                  <a:pt x="26629" y="49754"/>
                </a:lnTo>
                <a:lnTo>
                  <a:pt x="12126" y="49754"/>
                </a:lnTo>
                <a:lnTo>
                  <a:pt x="10170" y="49174"/>
                </a:lnTo>
                <a:lnTo>
                  <a:pt x="8846" y="48014"/>
                </a:lnTo>
                <a:lnTo>
                  <a:pt x="7589" y="46855"/>
                </a:lnTo>
                <a:lnTo>
                  <a:pt x="6938" y="45508"/>
                </a:lnTo>
                <a:lnTo>
                  <a:pt x="7062" y="41967"/>
                </a:lnTo>
                <a:lnTo>
                  <a:pt x="7201" y="41504"/>
                </a:lnTo>
                <a:lnTo>
                  <a:pt x="8449" y="39648"/>
                </a:lnTo>
                <a:lnTo>
                  <a:pt x="9234" y="38943"/>
                </a:lnTo>
                <a:lnTo>
                  <a:pt x="10406" y="38457"/>
                </a:lnTo>
                <a:lnTo>
                  <a:pt x="11502" y="37971"/>
                </a:lnTo>
                <a:lnTo>
                  <a:pt x="13383" y="37540"/>
                </a:lnTo>
                <a:lnTo>
                  <a:pt x="20812" y="36474"/>
                </a:lnTo>
                <a:lnTo>
                  <a:pt x="24337" y="35660"/>
                </a:lnTo>
                <a:lnTo>
                  <a:pt x="26681" y="34688"/>
                </a:lnTo>
                <a:lnTo>
                  <a:pt x="33259" y="34688"/>
                </a:lnTo>
                <a:lnTo>
                  <a:pt x="33183" y="24285"/>
                </a:lnTo>
                <a:lnTo>
                  <a:pt x="32551" y="21395"/>
                </a:lnTo>
                <a:lnTo>
                  <a:pt x="31989" y="20062"/>
                </a:lnTo>
                <a:close/>
              </a:path>
              <a:path w="162559" h="55245">
                <a:moveTo>
                  <a:pt x="33705" y="49244"/>
                </a:moveTo>
                <a:lnTo>
                  <a:pt x="27229" y="49244"/>
                </a:lnTo>
                <a:lnTo>
                  <a:pt x="27455" y="50983"/>
                </a:lnTo>
                <a:lnTo>
                  <a:pt x="27832" y="52519"/>
                </a:lnTo>
                <a:lnTo>
                  <a:pt x="27919" y="52746"/>
                </a:lnTo>
                <a:lnTo>
                  <a:pt x="28562" y="53991"/>
                </a:lnTo>
                <a:lnTo>
                  <a:pt x="35367" y="53991"/>
                </a:lnTo>
                <a:lnTo>
                  <a:pt x="34507" y="52519"/>
                </a:lnTo>
                <a:lnTo>
                  <a:pt x="33959" y="50983"/>
                </a:lnTo>
                <a:lnTo>
                  <a:pt x="33705" y="49244"/>
                </a:lnTo>
                <a:close/>
              </a:path>
              <a:path w="162559" h="55245">
                <a:moveTo>
                  <a:pt x="33259" y="34688"/>
                </a:moveTo>
                <a:lnTo>
                  <a:pt x="26681" y="34688"/>
                </a:lnTo>
                <a:lnTo>
                  <a:pt x="26638" y="40251"/>
                </a:lnTo>
                <a:lnTo>
                  <a:pt x="26369" y="42123"/>
                </a:lnTo>
                <a:lnTo>
                  <a:pt x="17135" y="49754"/>
                </a:lnTo>
                <a:lnTo>
                  <a:pt x="26629" y="49754"/>
                </a:lnTo>
                <a:lnTo>
                  <a:pt x="27229" y="49244"/>
                </a:lnTo>
                <a:lnTo>
                  <a:pt x="33705" y="49244"/>
                </a:lnTo>
                <a:lnTo>
                  <a:pt x="33459" y="48014"/>
                </a:lnTo>
                <a:lnTo>
                  <a:pt x="33374" y="46855"/>
                </a:lnTo>
                <a:lnTo>
                  <a:pt x="33259" y="34688"/>
                </a:lnTo>
                <a:close/>
              </a:path>
              <a:path w="162559" h="55245">
                <a:moveTo>
                  <a:pt x="21672" y="14665"/>
                </a:moveTo>
                <a:lnTo>
                  <a:pt x="15103" y="14665"/>
                </a:lnTo>
                <a:lnTo>
                  <a:pt x="12210" y="15120"/>
                </a:lnTo>
                <a:lnTo>
                  <a:pt x="1096" y="26510"/>
                </a:lnTo>
                <a:lnTo>
                  <a:pt x="7429" y="27380"/>
                </a:lnTo>
                <a:lnTo>
                  <a:pt x="8137" y="24646"/>
                </a:lnTo>
                <a:lnTo>
                  <a:pt x="9234" y="22750"/>
                </a:lnTo>
                <a:lnTo>
                  <a:pt x="10718" y="21676"/>
                </a:lnTo>
                <a:lnTo>
                  <a:pt x="12126" y="20603"/>
                </a:lnTo>
                <a:lnTo>
                  <a:pt x="14395" y="20062"/>
                </a:lnTo>
                <a:lnTo>
                  <a:pt x="31989" y="20062"/>
                </a:lnTo>
                <a:lnTo>
                  <a:pt x="31927" y="19914"/>
                </a:lnTo>
                <a:lnTo>
                  <a:pt x="30906" y="18738"/>
                </a:lnTo>
                <a:lnTo>
                  <a:pt x="29970" y="17571"/>
                </a:lnTo>
                <a:lnTo>
                  <a:pt x="28486" y="16600"/>
                </a:lnTo>
                <a:lnTo>
                  <a:pt x="24337" y="15056"/>
                </a:lnTo>
                <a:lnTo>
                  <a:pt x="21672" y="14665"/>
                </a:lnTo>
                <a:close/>
              </a:path>
              <a:path w="162559" h="55245">
                <a:moveTo>
                  <a:pt x="73484" y="20603"/>
                </a:moveTo>
                <a:lnTo>
                  <a:pt x="66991" y="20603"/>
                </a:lnTo>
                <a:lnTo>
                  <a:pt x="67106" y="47944"/>
                </a:lnTo>
                <a:lnTo>
                  <a:pt x="73636" y="54501"/>
                </a:lnTo>
                <a:lnTo>
                  <a:pt x="77473" y="54501"/>
                </a:lnTo>
                <a:lnTo>
                  <a:pt x="79117" y="54305"/>
                </a:lnTo>
                <a:lnTo>
                  <a:pt x="80913" y="53921"/>
                </a:lnTo>
                <a:lnTo>
                  <a:pt x="80018" y="48414"/>
                </a:lnTo>
                <a:lnTo>
                  <a:pt x="76225" y="48414"/>
                </a:lnTo>
                <a:lnTo>
                  <a:pt x="75440" y="48257"/>
                </a:lnTo>
                <a:lnTo>
                  <a:pt x="74892" y="47944"/>
                </a:lnTo>
                <a:lnTo>
                  <a:pt x="74420" y="47630"/>
                </a:lnTo>
                <a:lnTo>
                  <a:pt x="74032" y="47207"/>
                </a:lnTo>
                <a:lnTo>
                  <a:pt x="73560" y="46142"/>
                </a:lnTo>
                <a:lnTo>
                  <a:pt x="73484" y="20603"/>
                </a:lnTo>
                <a:close/>
              </a:path>
              <a:path w="162559" h="55245">
                <a:moveTo>
                  <a:pt x="52663" y="20603"/>
                </a:moveTo>
                <a:lnTo>
                  <a:pt x="46170" y="20603"/>
                </a:lnTo>
                <a:lnTo>
                  <a:pt x="46170" y="53991"/>
                </a:lnTo>
                <a:lnTo>
                  <a:pt x="52663" y="53991"/>
                </a:lnTo>
                <a:lnTo>
                  <a:pt x="52663" y="20603"/>
                </a:lnTo>
                <a:close/>
              </a:path>
              <a:path w="162559" h="55245">
                <a:moveTo>
                  <a:pt x="79977" y="48163"/>
                </a:moveTo>
                <a:lnTo>
                  <a:pt x="78805" y="48328"/>
                </a:lnTo>
                <a:lnTo>
                  <a:pt x="77869" y="48414"/>
                </a:lnTo>
                <a:lnTo>
                  <a:pt x="80018" y="48414"/>
                </a:lnTo>
                <a:lnTo>
                  <a:pt x="79977" y="48163"/>
                </a:lnTo>
                <a:close/>
              </a:path>
              <a:path w="162559" h="55245">
                <a:moveTo>
                  <a:pt x="60101" y="15535"/>
                </a:moveTo>
                <a:lnTo>
                  <a:pt x="40376" y="15535"/>
                </a:lnTo>
                <a:lnTo>
                  <a:pt x="40376" y="20603"/>
                </a:lnTo>
                <a:lnTo>
                  <a:pt x="60101" y="20603"/>
                </a:lnTo>
                <a:lnTo>
                  <a:pt x="60101" y="15535"/>
                </a:lnTo>
                <a:close/>
              </a:path>
              <a:path w="162559" h="55245">
                <a:moveTo>
                  <a:pt x="79977" y="15535"/>
                </a:moveTo>
                <a:lnTo>
                  <a:pt x="62218" y="15535"/>
                </a:lnTo>
                <a:lnTo>
                  <a:pt x="62218" y="20603"/>
                </a:lnTo>
                <a:lnTo>
                  <a:pt x="79977" y="20603"/>
                </a:lnTo>
                <a:lnTo>
                  <a:pt x="79977" y="15535"/>
                </a:lnTo>
                <a:close/>
              </a:path>
              <a:path w="162559" h="55245">
                <a:moveTo>
                  <a:pt x="58617" y="0"/>
                </a:moveTo>
                <a:lnTo>
                  <a:pt x="53920" y="0"/>
                </a:lnTo>
                <a:lnTo>
                  <a:pt x="51727" y="525"/>
                </a:lnTo>
                <a:lnTo>
                  <a:pt x="46170" y="15535"/>
                </a:lnTo>
                <a:lnTo>
                  <a:pt x="52663" y="15535"/>
                </a:lnTo>
                <a:lnTo>
                  <a:pt x="52663" y="9675"/>
                </a:lnTo>
                <a:lnTo>
                  <a:pt x="53059" y="8093"/>
                </a:lnTo>
                <a:lnTo>
                  <a:pt x="53844" y="7246"/>
                </a:lnTo>
                <a:lnTo>
                  <a:pt x="54704" y="6400"/>
                </a:lnTo>
                <a:lnTo>
                  <a:pt x="56112" y="5977"/>
                </a:lnTo>
                <a:lnTo>
                  <a:pt x="61957" y="5977"/>
                </a:lnTo>
                <a:lnTo>
                  <a:pt x="62842" y="658"/>
                </a:lnTo>
                <a:lnTo>
                  <a:pt x="60649" y="219"/>
                </a:lnTo>
                <a:lnTo>
                  <a:pt x="58617" y="0"/>
                </a:lnTo>
                <a:close/>
              </a:path>
              <a:path w="162559" h="55245">
                <a:moveTo>
                  <a:pt x="73484" y="2099"/>
                </a:moveTo>
                <a:lnTo>
                  <a:pt x="67056" y="5977"/>
                </a:lnTo>
                <a:lnTo>
                  <a:pt x="66991" y="15535"/>
                </a:lnTo>
                <a:lnTo>
                  <a:pt x="73484" y="15535"/>
                </a:lnTo>
                <a:lnTo>
                  <a:pt x="73484" y="2099"/>
                </a:lnTo>
                <a:close/>
              </a:path>
              <a:path w="162559" h="55245">
                <a:moveTo>
                  <a:pt x="61957" y="5977"/>
                </a:moveTo>
                <a:lnTo>
                  <a:pt x="59241" y="5977"/>
                </a:lnTo>
                <a:lnTo>
                  <a:pt x="60573" y="6095"/>
                </a:lnTo>
                <a:lnTo>
                  <a:pt x="61897" y="6338"/>
                </a:lnTo>
                <a:lnTo>
                  <a:pt x="61957" y="5977"/>
                </a:lnTo>
                <a:close/>
              </a:path>
              <a:path w="162559" h="55245">
                <a:moveTo>
                  <a:pt x="116102" y="6087"/>
                </a:moveTo>
                <a:lnTo>
                  <a:pt x="105647" y="6087"/>
                </a:lnTo>
                <a:lnTo>
                  <a:pt x="107992" y="6972"/>
                </a:lnTo>
                <a:lnTo>
                  <a:pt x="111753" y="10521"/>
                </a:lnTo>
                <a:lnTo>
                  <a:pt x="112613" y="12699"/>
                </a:lnTo>
                <a:lnTo>
                  <a:pt x="112613" y="17744"/>
                </a:lnTo>
                <a:lnTo>
                  <a:pt x="94102" y="37517"/>
                </a:lnTo>
                <a:lnTo>
                  <a:pt x="91328" y="40086"/>
                </a:lnTo>
                <a:lnTo>
                  <a:pt x="87415" y="44724"/>
                </a:lnTo>
                <a:lnTo>
                  <a:pt x="86007" y="47074"/>
                </a:lnTo>
                <a:lnTo>
                  <a:pt x="85147" y="49464"/>
                </a:lnTo>
                <a:lnTo>
                  <a:pt x="84514" y="50912"/>
                </a:lnTo>
                <a:lnTo>
                  <a:pt x="84278" y="52424"/>
                </a:lnTo>
                <a:lnTo>
                  <a:pt x="84363" y="53991"/>
                </a:lnTo>
                <a:lnTo>
                  <a:pt x="119418" y="53991"/>
                </a:lnTo>
                <a:lnTo>
                  <a:pt x="119418" y="47725"/>
                </a:lnTo>
                <a:lnTo>
                  <a:pt x="93360" y="47725"/>
                </a:lnTo>
                <a:lnTo>
                  <a:pt x="94145" y="46542"/>
                </a:lnTo>
                <a:lnTo>
                  <a:pt x="95005" y="45366"/>
                </a:lnTo>
                <a:lnTo>
                  <a:pt x="96177" y="44199"/>
                </a:lnTo>
                <a:lnTo>
                  <a:pt x="97273" y="43024"/>
                </a:lnTo>
                <a:lnTo>
                  <a:pt x="99778" y="40799"/>
                </a:lnTo>
                <a:lnTo>
                  <a:pt x="103691" y="37517"/>
                </a:lnTo>
                <a:lnTo>
                  <a:pt x="108304" y="33561"/>
                </a:lnTo>
                <a:lnTo>
                  <a:pt x="119300" y="17744"/>
                </a:lnTo>
                <a:lnTo>
                  <a:pt x="119256" y="11046"/>
                </a:lnTo>
                <a:lnTo>
                  <a:pt x="117858" y="7755"/>
                </a:lnTo>
                <a:lnTo>
                  <a:pt x="116102" y="6087"/>
                </a:lnTo>
                <a:close/>
              </a:path>
              <a:path w="162559" h="55245">
                <a:moveTo>
                  <a:pt x="107916" y="689"/>
                </a:moveTo>
                <a:lnTo>
                  <a:pt x="97746" y="689"/>
                </a:lnTo>
                <a:lnTo>
                  <a:pt x="93748" y="1997"/>
                </a:lnTo>
                <a:lnTo>
                  <a:pt x="90780" y="4622"/>
                </a:lnTo>
                <a:lnTo>
                  <a:pt x="87727" y="7238"/>
                </a:lnTo>
                <a:lnTo>
                  <a:pt x="86007" y="11046"/>
                </a:lnTo>
                <a:lnTo>
                  <a:pt x="85611" y="16044"/>
                </a:lnTo>
                <a:lnTo>
                  <a:pt x="92264" y="16733"/>
                </a:lnTo>
                <a:lnTo>
                  <a:pt x="92264" y="13404"/>
                </a:lnTo>
                <a:lnTo>
                  <a:pt x="93285" y="10795"/>
                </a:lnTo>
                <a:lnTo>
                  <a:pt x="97037" y="7027"/>
                </a:lnTo>
                <a:lnTo>
                  <a:pt x="99542" y="6087"/>
                </a:lnTo>
                <a:lnTo>
                  <a:pt x="116102" y="6087"/>
                </a:lnTo>
                <a:lnTo>
                  <a:pt x="111904" y="2099"/>
                </a:lnTo>
                <a:lnTo>
                  <a:pt x="107916" y="689"/>
                </a:lnTo>
                <a:close/>
              </a:path>
              <a:path w="162559" h="55245">
                <a:moveTo>
                  <a:pt x="147753" y="689"/>
                </a:moveTo>
                <a:lnTo>
                  <a:pt x="141023" y="689"/>
                </a:lnTo>
                <a:lnTo>
                  <a:pt x="137810" y="1731"/>
                </a:lnTo>
                <a:lnTo>
                  <a:pt x="135306" y="3807"/>
                </a:lnTo>
                <a:lnTo>
                  <a:pt x="132725" y="5883"/>
                </a:lnTo>
                <a:lnTo>
                  <a:pt x="130845" y="8829"/>
                </a:lnTo>
                <a:lnTo>
                  <a:pt x="129313" y="13270"/>
                </a:lnTo>
                <a:lnTo>
                  <a:pt x="128264" y="16483"/>
                </a:lnTo>
                <a:lnTo>
                  <a:pt x="127640" y="21536"/>
                </a:lnTo>
                <a:lnTo>
                  <a:pt x="127640" y="37783"/>
                </a:lnTo>
                <a:lnTo>
                  <a:pt x="129361" y="44975"/>
                </a:lnTo>
                <a:lnTo>
                  <a:pt x="135778" y="53059"/>
                </a:lnTo>
                <a:lnTo>
                  <a:pt x="139767" y="54893"/>
                </a:lnTo>
                <a:lnTo>
                  <a:pt x="148765" y="54893"/>
                </a:lnTo>
                <a:lnTo>
                  <a:pt x="151978" y="53850"/>
                </a:lnTo>
                <a:lnTo>
                  <a:pt x="154558" y="51767"/>
                </a:lnTo>
                <a:lnTo>
                  <a:pt x="157063" y="49675"/>
                </a:lnTo>
                <a:lnTo>
                  <a:pt x="157157" y="49534"/>
                </a:lnTo>
                <a:lnTo>
                  <a:pt x="141884" y="49534"/>
                </a:lnTo>
                <a:lnTo>
                  <a:pt x="139379" y="48092"/>
                </a:lnTo>
                <a:lnTo>
                  <a:pt x="135306" y="42327"/>
                </a:lnTo>
                <a:lnTo>
                  <a:pt x="134285" y="36529"/>
                </a:lnTo>
                <a:lnTo>
                  <a:pt x="134290" y="19076"/>
                </a:lnTo>
                <a:lnTo>
                  <a:pt x="135466" y="13122"/>
                </a:lnTo>
                <a:lnTo>
                  <a:pt x="137650" y="9886"/>
                </a:lnTo>
                <a:lnTo>
                  <a:pt x="139455" y="7356"/>
                </a:lnTo>
                <a:lnTo>
                  <a:pt x="141799" y="6087"/>
                </a:lnTo>
                <a:lnTo>
                  <a:pt x="156850" y="6087"/>
                </a:lnTo>
                <a:lnTo>
                  <a:pt x="156279" y="5209"/>
                </a:lnTo>
                <a:lnTo>
                  <a:pt x="154558" y="3557"/>
                </a:lnTo>
                <a:lnTo>
                  <a:pt x="152366" y="2413"/>
                </a:lnTo>
                <a:lnTo>
                  <a:pt x="150257" y="1261"/>
                </a:lnTo>
                <a:lnTo>
                  <a:pt x="147753" y="689"/>
                </a:lnTo>
                <a:close/>
              </a:path>
              <a:path w="162559" h="55245">
                <a:moveTo>
                  <a:pt x="156850" y="6087"/>
                </a:moveTo>
                <a:lnTo>
                  <a:pt x="147905" y="6087"/>
                </a:lnTo>
                <a:lnTo>
                  <a:pt x="150409" y="7521"/>
                </a:lnTo>
                <a:lnTo>
                  <a:pt x="154482" y="13270"/>
                </a:lnTo>
                <a:lnTo>
                  <a:pt x="155371" y="18371"/>
                </a:lnTo>
                <a:lnTo>
                  <a:pt x="155489" y="36529"/>
                </a:lnTo>
                <a:lnTo>
                  <a:pt x="154482" y="42296"/>
                </a:lnTo>
                <a:lnTo>
                  <a:pt x="150409" y="48092"/>
                </a:lnTo>
                <a:lnTo>
                  <a:pt x="147905" y="49534"/>
                </a:lnTo>
                <a:lnTo>
                  <a:pt x="157157" y="49534"/>
                </a:lnTo>
                <a:lnTo>
                  <a:pt x="159019" y="46721"/>
                </a:lnTo>
                <a:lnTo>
                  <a:pt x="161524" y="39068"/>
                </a:lnTo>
                <a:lnTo>
                  <a:pt x="162224" y="34038"/>
                </a:lnTo>
                <a:lnTo>
                  <a:pt x="162112" y="21536"/>
                </a:lnTo>
                <a:lnTo>
                  <a:pt x="161760" y="18371"/>
                </a:lnTo>
                <a:lnTo>
                  <a:pt x="160191" y="12166"/>
                </a:lnTo>
                <a:lnTo>
                  <a:pt x="159095" y="9534"/>
                </a:lnTo>
                <a:lnTo>
                  <a:pt x="156850" y="608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16431466" y="7800205"/>
            <a:ext cx="162560" cy="55244"/>
          </a:xfrm>
          <a:custGeom>
            <a:avLst/>
            <a:gdLst/>
            <a:ahLst/>
            <a:cxnLst/>
            <a:rect l="l" t="t" r="r" b="b"/>
            <a:pathLst>
              <a:path w="162559" h="55245">
                <a:moveTo>
                  <a:pt x="31990" y="20062"/>
                </a:moveTo>
                <a:lnTo>
                  <a:pt x="20736" y="20062"/>
                </a:lnTo>
                <a:lnTo>
                  <a:pt x="23241" y="20799"/>
                </a:lnTo>
                <a:lnTo>
                  <a:pt x="24885" y="22272"/>
                </a:lnTo>
                <a:lnTo>
                  <a:pt x="26142" y="23360"/>
                </a:lnTo>
                <a:lnTo>
                  <a:pt x="26572" y="24646"/>
                </a:lnTo>
                <a:lnTo>
                  <a:pt x="26690" y="29589"/>
                </a:lnTo>
                <a:lnTo>
                  <a:pt x="24185" y="30458"/>
                </a:lnTo>
                <a:lnTo>
                  <a:pt x="20348" y="31202"/>
                </a:lnTo>
                <a:lnTo>
                  <a:pt x="12522" y="32142"/>
                </a:lnTo>
                <a:lnTo>
                  <a:pt x="10566" y="32471"/>
                </a:lnTo>
                <a:lnTo>
                  <a:pt x="0" y="47066"/>
                </a:lnTo>
                <a:lnTo>
                  <a:pt x="1096" y="49699"/>
                </a:lnTo>
                <a:lnTo>
                  <a:pt x="5633" y="53827"/>
                </a:lnTo>
                <a:lnTo>
                  <a:pt x="8846" y="54861"/>
                </a:lnTo>
                <a:lnTo>
                  <a:pt x="15651" y="54861"/>
                </a:lnTo>
                <a:lnTo>
                  <a:pt x="18080" y="54438"/>
                </a:lnTo>
                <a:lnTo>
                  <a:pt x="20272" y="53592"/>
                </a:lnTo>
                <a:lnTo>
                  <a:pt x="22541" y="52746"/>
                </a:lnTo>
                <a:lnTo>
                  <a:pt x="24809" y="51297"/>
                </a:lnTo>
                <a:lnTo>
                  <a:pt x="26635" y="49754"/>
                </a:lnTo>
                <a:lnTo>
                  <a:pt x="12126" y="49754"/>
                </a:lnTo>
                <a:lnTo>
                  <a:pt x="10170" y="49174"/>
                </a:lnTo>
                <a:lnTo>
                  <a:pt x="8846" y="48014"/>
                </a:lnTo>
                <a:lnTo>
                  <a:pt x="7589" y="46855"/>
                </a:lnTo>
                <a:lnTo>
                  <a:pt x="6938" y="45508"/>
                </a:lnTo>
                <a:lnTo>
                  <a:pt x="7062" y="41967"/>
                </a:lnTo>
                <a:lnTo>
                  <a:pt x="7201" y="41504"/>
                </a:lnTo>
                <a:lnTo>
                  <a:pt x="8449" y="39648"/>
                </a:lnTo>
                <a:lnTo>
                  <a:pt x="9234" y="38943"/>
                </a:lnTo>
                <a:lnTo>
                  <a:pt x="10406" y="38457"/>
                </a:lnTo>
                <a:lnTo>
                  <a:pt x="11502" y="37971"/>
                </a:lnTo>
                <a:lnTo>
                  <a:pt x="13383" y="37540"/>
                </a:lnTo>
                <a:lnTo>
                  <a:pt x="20820" y="36474"/>
                </a:lnTo>
                <a:lnTo>
                  <a:pt x="24337" y="35660"/>
                </a:lnTo>
                <a:lnTo>
                  <a:pt x="26690" y="34688"/>
                </a:lnTo>
                <a:lnTo>
                  <a:pt x="33259" y="34688"/>
                </a:lnTo>
                <a:lnTo>
                  <a:pt x="33183" y="24285"/>
                </a:lnTo>
                <a:lnTo>
                  <a:pt x="32559" y="21395"/>
                </a:lnTo>
                <a:lnTo>
                  <a:pt x="31990" y="20062"/>
                </a:lnTo>
                <a:close/>
              </a:path>
              <a:path w="162559" h="55245">
                <a:moveTo>
                  <a:pt x="33705" y="49244"/>
                </a:moveTo>
                <a:lnTo>
                  <a:pt x="27238" y="49244"/>
                </a:lnTo>
                <a:lnTo>
                  <a:pt x="27456" y="50983"/>
                </a:lnTo>
                <a:lnTo>
                  <a:pt x="27832" y="52519"/>
                </a:lnTo>
                <a:lnTo>
                  <a:pt x="27919" y="52746"/>
                </a:lnTo>
                <a:lnTo>
                  <a:pt x="28562" y="53991"/>
                </a:lnTo>
                <a:lnTo>
                  <a:pt x="35376" y="53991"/>
                </a:lnTo>
                <a:lnTo>
                  <a:pt x="34515" y="52519"/>
                </a:lnTo>
                <a:lnTo>
                  <a:pt x="33967" y="50983"/>
                </a:lnTo>
                <a:lnTo>
                  <a:pt x="33705" y="49244"/>
                </a:lnTo>
                <a:close/>
              </a:path>
              <a:path w="162559" h="55245">
                <a:moveTo>
                  <a:pt x="33259" y="34688"/>
                </a:moveTo>
                <a:lnTo>
                  <a:pt x="26690" y="34688"/>
                </a:lnTo>
                <a:lnTo>
                  <a:pt x="26646" y="40251"/>
                </a:lnTo>
                <a:lnTo>
                  <a:pt x="26369" y="42123"/>
                </a:lnTo>
                <a:lnTo>
                  <a:pt x="24733" y="45508"/>
                </a:lnTo>
                <a:lnTo>
                  <a:pt x="23325" y="47011"/>
                </a:lnTo>
                <a:lnTo>
                  <a:pt x="19412" y="49205"/>
                </a:lnTo>
                <a:lnTo>
                  <a:pt x="17135" y="49754"/>
                </a:lnTo>
                <a:lnTo>
                  <a:pt x="26635" y="49754"/>
                </a:lnTo>
                <a:lnTo>
                  <a:pt x="27238" y="49244"/>
                </a:lnTo>
                <a:lnTo>
                  <a:pt x="33705" y="49244"/>
                </a:lnTo>
                <a:lnTo>
                  <a:pt x="33466" y="48014"/>
                </a:lnTo>
                <a:lnTo>
                  <a:pt x="33381" y="46855"/>
                </a:lnTo>
                <a:lnTo>
                  <a:pt x="33259" y="34688"/>
                </a:lnTo>
                <a:close/>
              </a:path>
              <a:path w="162559" h="55245">
                <a:moveTo>
                  <a:pt x="21681" y="14665"/>
                </a:moveTo>
                <a:lnTo>
                  <a:pt x="15103" y="14665"/>
                </a:lnTo>
                <a:lnTo>
                  <a:pt x="12210" y="15120"/>
                </a:lnTo>
                <a:lnTo>
                  <a:pt x="1096" y="26510"/>
                </a:lnTo>
                <a:lnTo>
                  <a:pt x="7437" y="27380"/>
                </a:lnTo>
                <a:lnTo>
                  <a:pt x="8137" y="24646"/>
                </a:lnTo>
                <a:lnTo>
                  <a:pt x="9234" y="22750"/>
                </a:lnTo>
                <a:lnTo>
                  <a:pt x="10718" y="21676"/>
                </a:lnTo>
                <a:lnTo>
                  <a:pt x="12126" y="20603"/>
                </a:lnTo>
                <a:lnTo>
                  <a:pt x="14403" y="20062"/>
                </a:lnTo>
                <a:lnTo>
                  <a:pt x="31990" y="20062"/>
                </a:lnTo>
                <a:lnTo>
                  <a:pt x="31927" y="19914"/>
                </a:lnTo>
                <a:lnTo>
                  <a:pt x="30915" y="18738"/>
                </a:lnTo>
                <a:lnTo>
                  <a:pt x="29970" y="17571"/>
                </a:lnTo>
                <a:lnTo>
                  <a:pt x="28486" y="16600"/>
                </a:lnTo>
                <a:lnTo>
                  <a:pt x="24337" y="15056"/>
                </a:lnTo>
                <a:lnTo>
                  <a:pt x="21681" y="14665"/>
                </a:lnTo>
                <a:close/>
              </a:path>
              <a:path w="162559" h="55245">
                <a:moveTo>
                  <a:pt x="73484" y="20603"/>
                </a:moveTo>
                <a:lnTo>
                  <a:pt x="66991" y="20603"/>
                </a:lnTo>
                <a:lnTo>
                  <a:pt x="67111" y="47944"/>
                </a:lnTo>
                <a:lnTo>
                  <a:pt x="73644" y="54501"/>
                </a:lnTo>
                <a:lnTo>
                  <a:pt x="77473" y="54501"/>
                </a:lnTo>
                <a:lnTo>
                  <a:pt x="79117" y="54305"/>
                </a:lnTo>
                <a:lnTo>
                  <a:pt x="80922" y="53921"/>
                </a:lnTo>
                <a:lnTo>
                  <a:pt x="80018" y="48414"/>
                </a:lnTo>
                <a:lnTo>
                  <a:pt x="76225" y="48414"/>
                </a:lnTo>
                <a:lnTo>
                  <a:pt x="75440" y="48257"/>
                </a:lnTo>
                <a:lnTo>
                  <a:pt x="74892" y="47944"/>
                </a:lnTo>
                <a:lnTo>
                  <a:pt x="74420" y="47630"/>
                </a:lnTo>
                <a:lnTo>
                  <a:pt x="74032" y="47207"/>
                </a:lnTo>
                <a:lnTo>
                  <a:pt x="73560" y="46142"/>
                </a:lnTo>
                <a:lnTo>
                  <a:pt x="73484" y="20603"/>
                </a:lnTo>
                <a:close/>
              </a:path>
              <a:path w="162559" h="55245">
                <a:moveTo>
                  <a:pt x="52672" y="20603"/>
                </a:moveTo>
                <a:lnTo>
                  <a:pt x="46170" y="20603"/>
                </a:lnTo>
                <a:lnTo>
                  <a:pt x="46170" y="53991"/>
                </a:lnTo>
                <a:lnTo>
                  <a:pt x="52672" y="53991"/>
                </a:lnTo>
                <a:lnTo>
                  <a:pt x="52672" y="20603"/>
                </a:lnTo>
                <a:close/>
              </a:path>
              <a:path w="162559" h="55245">
                <a:moveTo>
                  <a:pt x="79977" y="48163"/>
                </a:moveTo>
                <a:lnTo>
                  <a:pt x="78805" y="48328"/>
                </a:lnTo>
                <a:lnTo>
                  <a:pt x="77869" y="48414"/>
                </a:lnTo>
                <a:lnTo>
                  <a:pt x="80018" y="48414"/>
                </a:lnTo>
                <a:lnTo>
                  <a:pt x="79977" y="48163"/>
                </a:lnTo>
                <a:close/>
              </a:path>
              <a:path w="162559" h="55245">
                <a:moveTo>
                  <a:pt x="60101" y="15535"/>
                </a:moveTo>
                <a:lnTo>
                  <a:pt x="40385" y="15535"/>
                </a:lnTo>
                <a:lnTo>
                  <a:pt x="40385" y="20603"/>
                </a:lnTo>
                <a:lnTo>
                  <a:pt x="60101" y="20603"/>
                </a:lnTo>
                <a:lnTo>
                  <a:pt x="60101" y="15535"/>
                </a:lnTo>
                <a:close/>
              </a:path>
              <a:path w="162559" h="55245">
                <a:moveTo>
                  <a:pt x="79977" y="15535"/>
                </a:moveTo>
                <a:lnTo>
                  <a:pt x="62218" y="15535"/>
                </a:lnTo>
                <a:lnTo>
                  <a:pt x="62218" y="20603"/>
                </a:lnTo>
                <a:lnTo>
                  <a:pt x="79977" y="20603"/>
                </a:lnTo>
                <a:lnTo>
                  <a:pt x="79977" y="15535"/>
                </a:lnTo>
                <a:close/>
              </a:path>
              <a:path w="162559" h="55245">
                <a:moveTo>
                  <a:pt x="58617" y="0"/>
                </a:moveTo>
                <a:lnTo>
                  <a:pt x="53920" y="0"/>
                </a:lnTo>
                <a:lnTo>
                  <a:pt x="51727" y="525"/>
                </a:lnTo>
                <a:lnTo>
                  <a:pt x="46170" y="15535"/>
                </a:lnTo>
                <a:lnTo>
                  <a:pt x="52672" y="15535"/>
                </a:lnTo>
                <a:lnTo>
                  <a:pt x="52672" y="9675"/>
                </a:lnTo>
                <a:lnTo>
                  <a:pt x="53059" y="8093"/>
                </a:lnTo>
                <a:lnTo>
                  <a:pt x="53844" y="7246"/>
                </a:lnTo>
                <a:lnTo>
                  <a:pt x="54704" y="6400"/>
                </a:lnTo>
                <a:lnTo>
                  <a:pt x="56112" y="5977"/>
                </a:lnTo>
                <a:lnTo>
                  <a:pt x="61965" y="5977"/>
                </a:lnTo>
                <a:lnTo>
                  <a:pt x="62842" y="658"/>
                </a:lnTo>
                <a:lnTo>
                  <a:pt x="60649" y="219"/>
                </a:lnTo>
                <a:lnTo>
                  <a:pt x="58617" y="0"/>
                </a:lnTo>
                <a:close/>
              </a:path>
              <a:path w="162559" h="55245">
                <a:moveTo>
                  <a:pt x="73484" y="2099"/>
                </a:moveTo>
                <a:lnTo>
                  <a:pt x="67056" y="5977"/>
                </a:lnTo>
                <a:lnTo>
                  <a:pt x="66991" y="15535"/>
                </a:lnTo>
                <a:lnTo>
                  <a:pt x="73484" y="15535"/>
                </a:lnTo>
                <a:lnTo>
                  <a:pt x="73484" y="2099"/>
                </a:lnTo>
                <a:close/>
              </a:path>
              <a:path w="162559" h="55245">
                <a:moveTo>
                  <a:pt x="61965" y="5977"/>
                </a:moveTo>
                <a:lnTo>
                  <a:pt x="59241" y="5977"/>
                </a:lnTo>
                <a:lnTo>
                  <a:pt x="60573" y="6095"/>
                </a:lnTo>
                <a:lnTo>
                  <a:pt x="61906" y="6338"/>
                </a:lnTo>
                <a:lnTo>
                  <a:pt x="61965" y="5977"/>
                </a:lnTo>
                <a:close/>
              </a:path>
              <a:path w="162559" h="55245">
                <a:moveTo>
                  <a:pt x="91716" y="39107"/>
                </a:moveTo>
                <a:lnTo>
                  <a:pt x="85223" y="39977"/>
                </a:lnTo>
                <a:lnTo>
                  <a:pt x="85695" y="44395"/>
                </a:lnTo>
                <a:lnTo>
                  <a:pt x="87415" y="47990"/>
                </a:lnTo>
                <a:lnTo>
                  <a:pt x="90468" y="50772"/>
                </a:lnTo>
                <a:lnTo>
                  <a:pt x="93597" y="53545"/>
                </a:lnTo>
                <a:lnTo>
                  <a:pt x="97434" y="54932"/>
                </a:lnTo>
                <a:lnTo>
                  <a:pt x="107216" y="54932"/>
                </a:lnTo>
                <a:lnTo>
                  <a:pt x="111517" y="53318"/>
                </a:lnTo>
                <a:lnTo>
                  <a:pt x="115471" y="49534"/>
                </a:lnTo>
                <a:lnTo>
                  <a:pt x="99542" y="49534"/>
                </a:lnTo>
                <a:lnTo>
                  <a:pt x="97349" y="48719"/>
                </a:lnTo>
                <a:lnTo>
                  <a:pt x="93757" y="45461"/>
                </a:lnTo>
                <a:lnTo>
                  <a:pt x="92500" y="42805"/>
                </a:lnTo>
                <a:lnTo>
                  <a:pt x="91716" y="39107"/>
                </a:lnTo>
                <a:close/>
              </a:path>
              <a:path w="162559" h="55245">
                <a:moveTo>
                  <a:pt x="116098" y="28139"/>
                </a:moveTo>
                <a:lnTo>
                  <a:pt x="105647" y="28139"/>
                </a:lnTo>
                <a:lnTo>
                  <a:pt x="108152" y="29111"/>
                </a:lnTo>
                <a:lnTo>
                  <a:pt x="112065" y="32997"/>
                </a:lnTo>
                <a:lnTo>
                  <a:pt x="113001" y="35464"/>
                </a:lnTo>
                <a:lnTo>
                  <a:pt x="113001" y="41598"/>
                </a:lnTo>
                <a:lnTo>
                  <a:pt x="111989" y="44223"/>
                </a:lnTo>
                <a:lnTo>
                  <a:pt x="107764" y="48476"/>
                </a:lnTo>
                <a:lnTo>
                  <a:pt x="105175" y="49534"/>
                </a:lnTo>
                <a:lnTo>
                  <a:pt x="115471" y="49534"/>
                </a:lnTo>
                <a:lnTo>
                  <a:pt x="118246" y="46878"/>
                </a:lnTo>
                <a:lnTo>
                  <a:pt x="119966" y="42946"/>
                </a:lnTo>
                <a:lnTo>
                  <a:pt x="119966" y="34885"/>
                </a:lnTo>
                <a:lnTo>
                  <a:pt x="119106" y="32033"/>
                </a:lnTo>
                <a:lnTo>
                  <a:pt x="117310" y="29746"/>
                </a:lnTo>
                <a:lnTo>
                  <a:pt x="116098" y="28139"/>
                </a:lnTo>
                <a:close/>
              </a:path>
              <a:path w="162559" h="55245">
                <a:moveTo>
                  <a:pt x="98758" y="23141"/>
                </a:moveTo>
                <a:lnTo>
                  <a:pt x="98058" y="28860"/>
                </a:lnTo>
                <a:lnTo>
                  <a:pt x="99854" y="28382"/>
                </a:lnTo>
                <a:lnTo>
                  <a:pt x="101422" y="28139"/>
                </a:lnTo>
                <a:lnTo>
                  <a:pt x="116098" y="28139"/>
                </a:lnTo>
                <a:lnTo>
                  <a:pt x="115590" y="27466"/>
                </a:lnTo>
                <a:lnTo>
                  <a:pt x="113161" y="25962"/>
                </a:lnTo>
                <a:lnTo>
                  <a:pt x="110032" y="25241"/>
                </a:lnTo>
                <a:lnTo>
                  <a:pt x="112453" y="24129"/>
                </a:lnTo>
                <a:lnTo>
                  <a:pt x="113558" y="23212"/>
                </a:lnTo>
                <a:lnTo>
                  <a:pt x="99542" y="23212"/>
                </a:lnTo>
                <a:lnTo>
                  <a:pt x="98758" y="23141"/>
                </a:lnTo>
                <a:close/>
              </a:path>
              <a:path w="162559" h="55245">
                <a:moveTo>
                  <a:pt x="114441" y="6048"/>
                </a:moveTo>
                <a:lnTo>
                  <a:pt x="104551" y="6048"/>
                </a:lnTo>
                <a:lnTo>
                  <a:pt x="106600" y="6847"/>
                </a:lnTo>
                <a:lnTo>
                  <a:pt x="109872" y="9972"/>
                </a:lnTo>
                <a:lnTo>
                  <a:pt x="110656" y="11955"/>
                </a:lnTo>
                <a:lnTo>
                  <a:pt x="110656" y="17360"/>
                </a:lnTo>
                <a:lnTo>
                  <a:pt x="109560" y="19593"/>
                </a:lnTo>
                <a:lnTo>
                  <a:pt x="107292" y="21042"/>
                </a:lnTo>
                <a:lnTo>
                  <a:pt x="105099" y="22491"/>
                </a:lnTo>
                <a:lnTo>
                  <a:pt x="102595" y="23212"/>
                </a:lnTo>
                <a:lnTo>
                  <a:pt x="113558" y="23212"/>
                </a:lnTo>
                <a:lnTo>
                  <a:pt x="114257" y="22632"/>
                </a:lnTo>
                <a:lnTo>
                  <a:pt x="116762" y="18864"/>
                </a:lnTo>
                <a:lnTo>
                  <a:pt x="117310" y="16780"/>
                </a:lnTo>
                <a:lnTo>
                  <a:pt x="117278" y="11955"/>
                </a:lnTo>
                <a:lnTo>
                  <a:pt x="116686" y="9793"/>
                </a:lnTo>
                <a:lnTo>
                  <a:pt x="115429" y="7646"/>
                </a:lnTo>
                <a:lnTo>
                  <a:pt x="114441" y="6048"/>
                </a:lnTo>
                <a:close/>
              </a:path>
              <a:path w="162559" h="55245">
                <a:moveTo>
                  <a:pt x="104711" y="689"/>
                </a:moveTo>
                <a:lnTo>
                  <a:pt x="97670" y="689"/>
                </a:lnTo>
                <a:lnTo>
                  <a:pt x="94145" y="1896"/>
                </a:lnTo>
                <a:lnTo>
                  <a:pt x="88512" y="6698"/>
                </a:lnTo>
                <a:lnTo>
                  <a:pt x="86631" y="10082"/>
                </a:lnTo>
                <a:lnTo>
                  <a:pt x="85847" y="14454"/>
                </a:lnTo>
                <a:lnTo>
                  <a:pt x="92340" y="15613"/>
                </a:lnTo>
                <a:lnTo>
                  <a:pt x="92888" y="12425"/>
                </a:lnTo>
                <a:lnTo>
                  <a:pt x="93963" y="10082"/>
                </a:lnTo>
                <a:lnTo>
                  <a:pt x="95629" y="8437"/>
                </a:lnTo>
                <a:lnTo>
                  <a:pt x="97349" y="6847"/>
                </a:lnTo>
                <a:lnTo>
                  <a:pt x="99466" y="6048"/>
                </a:lnTo>
                <a:lnTo>
                  <a:pt x="114441" y="6048"/>
                </a:lnTo>
                <a:lnTo>
                  <a:pt x="114097" y="5491"/>
                </a:lnTo>
                <a:lnTo>
                  <a:pt x="112225" y="3799"/>
                </a:lnTo>
                <a:lnTo>
                  <a:pt x="107368" y="1316"/>
                </a:lnTo>
                <a:lnTo>
                  <a:pt x="104711" y="689"/>
                </a:lnTo>
                <a:close/>
              </a:path>
              <a:path w="162559" h="55245">
                <a:moveTo>
                  <a:pt x="147753" y="689"/>
                </a:moveTo>
                <a:lnTo>
                  <a:pt x="141023" y="689"/>
                </a:lnTo>
                <a:lnTo>
                  <a:pt x="137810" y="1731"/>
                </a:lnTo>
                <a:lnTo>
                  <a:pt x="135306" y="3807"/>
                </a:lnTo>
                <a:lnTo>
                  <a:pt x="132725" y="5883"/>
                </a:lnTo>
                <a:lnTo>
                  <a:pt x="130845" y="8829"/>
                </a:lnTo>
                <a:lnTo>
                  <a:pt x="129320" y="13270"/>
                </a:lnTo>
                <a:lnTo>
                  <a:pt x="128264" y="16483"/>
                </a:lnTo>
                <a:lnTo>
                  <a:pt x="127640" y="21536"/>
                </a:lnTo>
                <a:lnTo>
                  <a:pt x="127640" y="37783"/>
                </a:lnTo>
                <a:lnTo>
                  <a:pt x="129361" y="44975"/>
                </a:lnTo>
                <a:lnTo>
                  <a:pt x="133108" y="49675"/>
                </a:lnTo>
                <a:lnTo>
                  <a:pt x="135778" y="53059"/>
                </a:lnTo>
                <a:lnTo>
                  <a:pt x="139767" y="54893"/>
                </a:lnTo>
                <a:lnTo>
                  <a:pt x="148765" y="54893"/>
                </a:lnTo>
                <a:lnTo>
                  <a:pt x="151978" y="53850"/>
                </a:lnTo>
                <a:lnTo>
                  <a:pt x="154558" y="51767"/>
                </a:lnTo>
                <a:lnTo>
                  <a:pt x="157063" y="49675"/>
                </a:lnTo>
                <a:lnTo>
                  <a:pt x="157157" y="49534"/>
                </a:lnTo>
                <a:lnTo>
                  <a:pt x="141884" y="49534"/>
                </a:lnTo>
                <a:lnTo>
                  <a:pt x="139379" y="48092"/>
                </a:lnTo>
                <a:lnTo>
                  <a:pt x="135306" y="42327"/>
                </a:lnTo>
                <a:lnTo>
                  <a:pt x="134294" y="36529"/>
                </a:lnTo>
                <a:lnTo>
                  <a:pt x="134299" y="19076"/>
                </a:lnTo>
                <a:lnTo>
                  <a:pt x="135466" y="13122"/>
                </a:lnTo>
                <a:lnTo>
                  <a:pt x="137659" y="9886"/>
                </a:lnTo>
                <a:lnTo>
                  <a:pt x="139455" y="7356"/>
                </a:lnTo>
                <a:lnTo>
                  <a:pt x="141799" y="6087"/>
                </a:lnTo>
                <a:lnTo>
                  <a:pt x="156850" y="6087"/>
                </a:lnTo>
                <a:lnTo>
                  <a:pt x="156279" y="5209"/>
                </a:lnTo>
                <a:lnTo>
                  <a:pt x="154558" y="3557"/>
                </a:lnTo>
                <a:lnTo>
                  <a:pt x="152366" y="2413"/>
                </a:lnTo>
                <a:lnTo>
                  <a:pt x="150257" y="1261"/>
                </a:lnTo>
                <a:lnTo>
                  <a:pt x="147753" y="689"/>
                </a:lnTo>
                <a:close/>
              </a:path>
              <a:path w="162559" h="55245">
                <a:moveTo>
                  <a:pt x="156850" y="6087"/>
                </a:moveTo>
                <a:lnTo>
                  <a:pt x="147905" y="6087"/>
                </a:lnTo>
                <a:lnTo>
                  <a:pt x="150409" y="7521"/>
                </a:lnTo>
                <a:lnTo>
                  <a:pt x="154482" y="13270"/>
                </a:lnTo>
                <a:lnTo>
                  <a:pt x="155371" y="18371"/>
                </a:lnTo>
                <a:lnTo>
                  <a:pt x="155489" y="36529"/>
                </a:lnTo>
                <a:lnTo>
                  <a:pt x="154482" y="42296"/>
                </a:lnTo>
                <a:lnTo>
                  <a:pt x="150409" y="48092"/>
                </a:lnTo>
                <a:lnTo>
                  <a:pt x="147905" y="49534"/>
                </a:lnTo>
                <a:lnTo>
                  <a:pt x="157157" y="49534"/>
                </a:lnTo>
                <a:lnTo>
                  <a:pt x="159019" y="46721"/>
                </a:lnTo>
                <a:lnTo>
                  <a:pt x="161524" y="39068"/>
                </a:lnTo>
                <a:lnTo>
                  <a:pt x="162232" y="34038"/>
                </a:lnTo>
                <a:lnTo>
                  <a:pt x="162118" y="21536"/>
                </a:lnTo>
                <a:lnTo>
                  <a:pt x="161760" y="18371"/>
                </a:lnTo>
                <a:lnTo>
                  <a:pt x="160191" y="12166"/>
                </a:lnTo>
                <a:lnTo>
                  <a:pt x="159095" y="9534"/>
                </a:lnTo>
                <a:lnTo>
                  <a:pt x="156850" y="608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14330478" y="5725368"/>
            <a:ext cx="0" cy="2017395"/>
          </a:xfrm>
          <a:custGeom>
            <a:avLst/>
            <a:gdLst/>
            <a:ahLst/>
            <a:cxnLst/>
            <a:rect l="l" t="t" r="r" b="b"/>
            <a:pathLst>
              <a:path w="0" h="2017395">
                <a:moveTo>
                  <a:pt x="0" y="0"/>
                </a:moveTo>
                <a:lnTo>
                  <a:pt x="0" y="2017249"/>
                </a:lnTo>
              </a:path>
            </a:pathLst>
          </a:custGeom>
          <a:ln w="3912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14330478" y="7740659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17"/>
                </a:moveTo>
                <a:lnTo>
                  <a:pt x="27429" y="3917"/>
                </a:lnTo>
                <a:lnTo>
                  <a:pt x="27429" y="0"/>
                </a:lnTo>
                <a:lnTo>
                  <a:pt x="0" y="0"/>
                </a:lnTo>
                <a:lnTo>
                  <a:pt x="0" y="391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14330478" y="7539130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16"/>
                </a:moveTo>
                <a:lnTo>
                  <a:pt x="27429" y="3916"/>
                </a:lnTo>
                <a:lnTo>
                  <a:pt x="27429" y="0"/>
                </a:lnTo>
                <a:lnTo>
                  <a:pt x="0" y="0"/>
                </a:lnTo>
                <a:lnTo>
                  <a:pt x="0" y="39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14330478" y="7337600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17"/>
                </a:moveTo>
                <a:lnTo>
                  <a:pt x="27429" y="3917"/>
                </a:lnTo>
                <a:lnTo>
                  <a:pt x="27429" y="0"/>
                </a:lnTo>
                <a:lnTo>
                  <a:pt x="0" y="0"/>
                </a:lnTo>
                <a:lnTo>
                  <a:pt x="0" y="391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14058551" y="6308922"/>
            <a:ext cx="299357" cy="860327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14330478" y="6128427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16"/>
                </a:moveTo>
                <a:lnTo>
                  <a:pt x="27429" y="3916"/>
                </a:lnTo>
                <a:lnTo>
                  <a:pt x="27429" y="0"/>
                </a:lnTo>
                <a:lnTo>
                  <a:pt x="0" y="0"/>
                </a:lnTo>
                <a:lnTo>
                  <a:pt x="0" y="39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14330478" y="5926937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16"/>
                </a:moveTo>
                <a:lnTo>
                  <a:pt x="27429" y="3916"/>
                </a:lnTo>
                <a:lnTo>
                  <a:pt x="27429" y="0"/>
                </a:lnTo>
                <a:lnTo>
                  <a:pt x="0" y="0"/>
                </a:lnTo>
                <a:lnTo>
                  <a:pt x="0" y="39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14330478" y="5725371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40" h="4445">
                <a:moveTo>
                  <a:pt x="0" y="3916"/>
                </a:moveTo>
                <a:lnTo>
                  <a:pt x="27429" y="3916"/>
                </a:lnTo>
                <a:lnTo>
                  <a:pt x="27429" y="0"/>
                </a:lnTo>
                <a:lnTo>
                  <a:pt x="0" y="0"/>
                </a:lnTo>
                <a:lnTo>
                  <a:pt x="0" y="39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14214636" y="7719617"/>
            <a:ext cx="76835" cy="54610"/>
          </a:xfrm>
          <a:custGeom>
            <a:avLst/>
            <a:gdLst/>
            <a:ahLst/>
            <a:cxnLst/>
            <a:rect l="l" t="t" r="r" b="b"/>
            <a:pathLst>
              <a:path w="76834" h="54609">
                <a:moveTo>
                  <a:pt x="34322" y="908"/>
                </a:moveTo>
                <a:lnTo>
                  <a:pt x="0" y="908"/>
                </a:lnTo>
                <a:lnTo>
                  <a:pt x="0" y="7167"/>
                </a:lnTo>
                <a:lnTo>
                  <a:pt x="25964" y="7167"/>
                </a:lnTo>
                <a:lnTo>
                  <a:pt x="22659" y="10935"/>
                </a:lnTo>
                <a:lnTo>
                  <a:pt x="7488" y="49126"/>
                </a:lnTo>
                <a:lnTo>
                  <a:pt x="7404" y="53302"/>
                </a:lnTo>
                <a:lnTo>
                  <a:pt x="14099" y="53302"/>
                </a:lnTo>
                <a:lnTo>
                  <a:pt x="14470" y="48014"/>
                </a:lnTo>
                <a:lnTo>
                  <a:pt x="15297" y="43149"/>
                </a:lnTo>
                <a:lnTo>
                  <a:pt x="16596" y="38707"/>
                </a:lnTo>
                <a:lnTo>
                  <a:pt x="18400" y="32408"/>
                </a:lnTo>
                <a:lnTo>
                  <a:pt x="20972" y="26275"/>
                </a:lnTo>
                <a:lnTo>
                  <a:pt x="27600" y="14351"/>
                </a:lnTo>
                <a:lnTo>
                  <a:pt x="30948" y="9573"/>
                </a:lnTo>
                <a:lnTo>
                  <a:pt x="34322" y="5977"/>
                </a:lnTo>
                <a:lnTo>
                  <a:pt x="34322" y="908"/>
                </a:lnTo>
                <a:close/>
              </a:path>
              <a:path w="76834" h="54609">
                <a:moveTo>
                  <a:pt x="62125" y="0"/>
                </a:moveTo>
                <a:lnTo>
                  <a:pt x="55421" y="0"/>
                </a:lnTo>
                <a:lnTo>
                  <a:pt x="52216" y="1041"/>
                </a:lnTo>
                <a:lnTo>
                  <a:pt x="47131" y="5193"/>
                </a:lnTo>
                <a:lnTo>
                  <a:pt x="45217" y="8139"/>
                </a:lnTo>
                <a:lnTo>
                  <a:pt x="42628" y="15793"/>
                </a:lnTo>
                <a:lnTo>
                  <a:pt x="41987" y="20846"/>
                </a:lnTo>
                <a:lnTo>
                  <a:pt x="41987" y="37093"/>
                </a:lnTo>
                <a:lnTo>
                  <a:pt x="43733" y="44285"/>
                </a:lnTo>
                <a:lnTo>
                  <a:pt x="50150" y="52370"/>
                </a:lnTo>
                <a:lnTo>
                  <a:pt x="54164" y="54203"/>
                </a:lnTo>
                <a:lnTo>
                  <a:pt x="63162" y="54203"/>
                </a:lnTo>
                <a:lnTo>
                  <a:pt x="66375" y="53161"/>
                </a:lnTo>
                <a:lnTo>
                  <a:pt x="71460" y="48986"/>
                </a:lnTo>
                <a:lnTo>
                  <a:pt x="71552" y="48844"/>
                </a:lnTo>
                <a:lnTo>
                  <a:pt x="56289" y="48844"/>
                </a:lnTo>
                <a:lnTo>
                  <a:pt x="53776" y="47403"/>
                </a:lnTo>
                <a:lnTo>
                  <a:pt x="49695" y="41637"/>
                </a:lnTo>
                <a:lnTo>
                  <a:pt x="48683" y="35839"/>
                </a:lnTo>
                <a:lnTo>
                  <a:pt x="48687" y="18386"/>
                </a:lnTo>
                <a:lnTo>
                  <a:pt x="49796" y="12432"/>
                </a:lnTo>
                <a:lnTo>
                  <a:pt x="53827" y="6666"/>
                </a:lnTo>
                <a:lnTo>
                  <a:pt x="56213" y="5397"/>
                </a:lnTo>
                <a:lnTo>
                  <a:pt x="71252" y="5397"/>
                </a:lnTo>
                <a:lnTo>
                  <a:pt x="70684" y="4520"/>
                </a:lnTo>
                <a:lnTo>
                  <a:pt x="68913" y="2867"/>
                </a:lnTo>
                <a:lnTo>
                  <a:pt x="64621" y="571"/>
                </a:lnTo>
                <a:lnTo>
                  <a:pt x="62125" y="0"/>
                </a:lnTo>
                <a:close/>
              </a:path>
              <a:path w="76834" h="54609">
                <a:moveTo>
                  <a:pt x="71252" y="5397"/>
                </a:moveTo>
                <a:lnTo>
                  <a:pt x="62243" y="5397"/>
                </a:lnTo>
                <a:lnTo>
                  <a:pt x="64790" y="6830"/>
                </a:lnTo>
                <a:lnTo>
                  <a:pt x="68854" y="12581"/>
                </a:lnTo>
                <a:lnTo>
                  <a:pt x="69758" y="17681"/>
                </a:lnTo>
                <a:lnTo>
                  <a:pt x="69878" y="35839"/>
                </a:lnTo>
                <a:lnTo>
                  <a:pt x="68854" y="41606"/>
                </a:lnTo>
                <a:lnTo>
                  <a:pt x="64790" y="47403"/>
                </a:lnTo>
                <a:lnTo>
                  <a:pt x="62268" y="48844"/>
                </a:lnTo>
                <a:lnTo>
                  <a:pt x="71552" y="48844"/>
                </a:lnTo>
                <a:lnTo>
                  <a:pt x="73374" y="46031"/>
                </a:lnTo>
                <a:lnTo>
                  <a:pt x="75930" y="38378"/>
                </a:lnTo>
                <a:lnTo>
                  <a:pt x="76570" y="33348"/>
                </a:lnTo>
                <a:lnTo>
                  <a:pt x="76475" y="20846"/>
                </a:lnTo>
                <a:lnTo>
                  <a:pt x="76174" y="17681"/>
                </a:lnTo>
                <a:lnTo>
                  <a:pt x="74580" y="11476"/>
                </a:lnTo>
                <a:lnTo>
                  <a:pt x="73484" y="8844"/>
                </a:lnTo>
                <a:lnTo>
                  <a:pt x="71252" y="539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14214121" y="7518088"/>
            <a:ext cx="77470" cy="54610"/>
          </a:xfrm>
          <a:custGeom>
            <a:avLst/>
            <a:gdLst/>
            <a:ahLst/>
            <a:cxnLst/>
            <a:rect l="l" t="t" r="r" b="b"/>
            <a:pathLst>
              <a:path w="77469" h="54609">
                <a:moveTo>
                  <a:pt x="21993" y="0"/>
                </a:moveTo>
                <a:lnTo>
                  <a:pt x="12759" y="0"/>
                </a:lnTo>
                <a:lnTo>
                  <a:pt x="9073" y="1316"/>
                </a:lnTo>
                <a:lnTo>
                  <a:pt x="3524" y="6580"/>
                </a:lnTo>
                <a:lnTo>
                  <a:pt x="2141" y="9823"/>
                </a:lnTo>
                <a:lnTo>
                  <a:pt x="2167" y="16333"/>
                </a:lnTo>
                <a:lnTo>
                  <a:pt x="2813" y="18472"/>
                </a:lnTo>
                <a:lnTo>
                  <a:pt x="5407" y="22122"/>
                </a:lnTo>
                <a:lnTo>
                  <a:pt x="7395" y="23525"/>
                </a:lnTo>
                <a:lnTo>
                  <a:pt x="10094" y="24512"/>
                </a:lnTo>
                <a:lnTo>
                  <a:pt x="6864" y="25358"/>
                </a:lnTo>
                <a:lnTo>
                  <a:pt x="4376" y="26949"/>
                </a:lnTo>
                <a:lnTo>
                  <a:pt x="877" y="31609"/>
                </a:lnTo>
                <a:lnTo>
                  <a:pt x="0" y="34500"/>
                </a:lnTo>
                <a:lnTo>
                  <a:pt x="35" y="42671"/>
                </a:lnTo>
                <a:lnTo>
                  <a:pt x="1610" y="46455"/>
                </a:lnTo>
                <a:lnTo>
                  <a:pt x="8028" y="52660"/>
                </a:lnTo>
                <a:lnTo>
                  <a:pt x="12244" y="54203"/>
                </a:lnTo>
                <a:lnTo>
                  <a:pt x="22701" y="54203"/>
                </a:lnTo>
                <a:lnTo>
                  <a:pt x="26926" y="52660"/>
                </a:lnTo>
                <a:lnTo>
                  <a:pt x="30887" y="48845"/>
                </a:lnTo>
                <a:lnTo>
                  <a:pt x="15541" y="48845"/>
                </a:lnTo>
                <a:lnTo>
                  <a:pt x="13678" y="48374"/>
                </a:lnTo>
                <a:lnTo>
                  <a:pt x="10195" y="46455"/>
                </a:lnTo>
                <a:lnTo>
                  <a:pt x="8896" y="45116"/>
                </a:lnTo>
                <a:lnTo>
                  <a:pt x="7134" y="41645"/>
                </a:lnTo>
                <a:lnTo>
                  <a:pt x="6695" y="39843"/>
                </a:lnTo>
                <a:lnTo>
                  <a:pt x="6736" y="34845"/>
                </a:lnTo>
                <a:lnTo>
                  <a:pt x="7699" y="32409"/>
                </a:lnTo>
                <a:lnTo>
                  <a:pt x="11721" y="28351"/>
                </a:lnTo>
                <a:lnTo>
                  <a:pt x="14268" y="27340"/>
                </a:lnTo>
                <a:lnTo>
                  <a:pt x="30729" y="27340"/>
                </a:lnTo>
                <a:lnTo>
                  <a:pt x="28216" y="25577"/>
                </a:lnTo>
                <a:lnTo>
                  <a:pt x="24961" y="24512"/>
                </a:lnTo>
                <a:lnTo>
                  <a:pt x="27592" y="23525"/>
                </a:lnTo>
                <a:lnTo>
                  <a:pt x="29548" y="22122"/>
                </a:lnTo>
                <a:lnTo>
                  <a:pt x="14926" y="22013"/>
                </a:lnTo>
                <a:lnTo>
                  <a:pt x="12826" y="21222"/>
                </a:lnTo>
                <a:lnTo>
                  <a:pt x="9596" y="18033"/>
                </a:lnTo>
                <a:lnTo>
                  <a:pt x="8845" y="16130"/>
                </a:lnTo>
                <a:lnTo>
                  <a:pt x="8787" y="11249"/>
                </a:lnTo>
                <a:lnTo>
                  <a:pt x="9613" y="9346"/>
                </a:lnTo>
                <a:lnTo>
                  <a:pt x="12893" y="6157"/>
                </a:lnTo>
                <a:lnTo>
                  <a:pt x="14960" y="5358"/>
                </a:lnTo>
                <a:lnTo>
                  <a:pt x="29924" y="5358"/>
                </a:lnTo>
                <a:lnTo>
                  <a:pt x="25720" y="1347"/>
                </a:lnTo>
                <a:lnTo>
                  <a:pt x="21993" y="0"/>
                </a:lnTo>
                <a:close/>
              </a:path>
              <a:path w="77469" h="54609">
                <a:moveTo>
                  <a:pt x="30729" y="27340"/>
                </a:moveTo>
                <a:lnTo>
                  <a:pt x="20466" y="27340"/>
                </a:lnTo>
                <a:lnTo>
                  <a:pt x="23072" y="28366"/>
                </a:lnTo>
                <a:lnTo>
                  <a:pt x="27246" y="32471"/>
                </a:lnTo>
                <a:lnTo>
                  <a:pt x="28204" y="34845"/>
                </a:lnTo>
                <a:lnTo>
                  <a:pt x="28292" y="41292"/>
                </a:lnTo>
                <a:lnTo>
                  <a:pt x="27272" y="43838"/>
                </a:lnTo>
                <a:lnTo>
                  <a:pt x="23224" y="47850"/>
                </a:lnTo>
                <a:lnTo>
                  <a:pt x="20652" y="48845"/>
                </a:lnTo>
                <a:lnTo>
                  <a:pt x="30887" y="48845"/>
                </a:lnTo>
                <a:lnTo>
                  <a:pt x="33353" y="46455"/>
                </a:lnTo>
                <a:lnTo>
                  <a:pt x="34946" y="42671"/>
                </a:lnTo>
                <a:lnTo>
                  <a:pt x="34841" y="34500"/>
                </a:lnTo>
                <a:lnTo>
                  <a:pt x="34094" y="32025"/>
                </a:lnTo>
                <a:lnTo>
                  <a:pt x="30729" y="27340"/>
                </a:lnTo>
                <a:close/>
              </a:path>
              <a:path w="77469" h="54609">
                <a:moveTo>
                  <a:pt x="29924" y="5358"/>
                </a:moveTo>
                <a:lnTo>
                  <a:pt x="19893" y="5358"/>
                </a:lnTo>
                <a:lnTo>
                  <a:pt x="21950" y="6172"/>
                </a:lnTo>
                <a:lnTo>
                  <a:pt x="25256" y="9432"/>
                </a:lnTo>
                <a:lnTo>
                  <a:pt x="26002" y="11249"/>
                </a:lnTo>
                <a:lnTo>
                  <a:pt x="25998" y="16333"/>
                </a:lnTo>
                <a:lnTo>
                  <a:pt x="25281" y="18065"/>
                </a:lnTo>
                <a:lnTo>
                  <a:pt x="22068" y="21229"/>
                </a:lnTo>
                <a:lnTo>
                  <a:pt x="20019" y="22013"/>
                </a:lnTo>
                <a:lnTo>
                  <a:pt x="29626" y="22013"/>
                </a:lnTo>
                <a:lnTo>
                  <a:pt x="32129" y="18472"/>
                </a:lnTo>
                <a:lnTo>
                  <a:pt x="32778" y="16333"/>
                </a:lnTo>
                <a:lnTo>
                  <a:pt x="32700" y="9823"/>
                </a:lnTo>
                <a:lnTo>
                  <a:pt x="31362" y="6729"/>
                </a:lnTo>
                <a:lnTo>
                  <a:pt x="29924" y="5358"/>
                </a:lnTo>
                <a:close/>
              </a:path>
              <a:path w="77469" h="54609">
                <a:moveTo>
                  <a:pt x="62639" y="0"/>
                </a:moveTo>
                <a:lnTo>
                  <a:pt x="55935" y="0"/>
                </a:lnTo>
                <a:lnTo>
                  <a:pt x="52731" y="1042"/>
                </a:lnTo>
                <a:lnTo>
                  <a:pt x="47646" y="5193"/>
                </a:lnTo>
                <a:lnTo>
                  <a:pt x="45731" y="8139"/>
                </a:lnTo>
                <a:lnTo>
                  <a:pt x="43142" y="15793"/>
                </a:lnTo>
                <a:lnTo>
                  <a:pt x="42501" y="20846"/>
                </a:lnTo>
                <a:lnTo>
                  <a:pt x="42501" y="37093"/>
                </a:lnTo>
                <a:lnTo>
                  <a:pt x="44247" y="44285"/>
                </a:lnTo>
                <a:lnTo>
                  <a:pt x="50665" y="52370"/>
                </a:lnTo>
                <a:lnTo>
                  <a:pt x="54679" y="54203"/>
                </a:lnTo>
                <a:lnTo>
                  <a:pt x="63677" y="54203"/>
                </a:lnTo>
                <a:lnTo>
                  <a:pt x="66889" y="53161"/>
                </a:lnTo>
                <a:lnTo>
                  <a:pt x="71975" y="48986"/>
                </a:lnTo>
                <a:lnTo>
                  <a:pt x="72066" y="48845"/>
                </a:lnTo>
                <a:lnTo>
                  <a:pt x="56804" y="48845"/>
                </a:lnTo>
                <a:lnTo>
                  <a:pt x="54291" y="47403"/>
                </a:lnTo>
                <a:lnTo>
                  <a:pt x="50209" y="41637"/>
                </a:lnTo>
                <a:lnTo>
                  <a:pt x="49197" y="35840"/>
                </a:lnTo>
                <a:lnTo>
                  <a:pt x="49202" y="18386"/>
                </a:lnTo>
                <a:lnTo>
                  <a:pt x="50310" y="12432"/>
                </a:lnTo>
                <a:lnTo>
                  <a:pt x="54341" y="6667"/>
                </a:lnTo>
                <a:lnTo>
                  <a:pt x="56728" y="5397"/>
                </a:lnTo>
                <a:lnTo>
                  <a:pt x="71767" y="5397"/>
                </a:lnTo>
                <a:lnTo>
                  <a:pt x="71199" y="4520"/>
                </a:lnTo>
                <a:lnTo>
                  <a:pt x="69428" y="2867"/>
                </a:lnTo>
                <a:lnTo>
                  <a:pt x="65135" y="571"/>
                </a:lnTo>
                <a:lnTo>
                  <a:pt x="62639" y="0"/>
                </a:lnTo>
                <a:close/>
              </a:path>
              <a:path w="77469" h="54609">
                <a:moveTo>
                  <a:pt x="71767" y="5397"/>
                </a:moveTo>
                <a:lnTo>
                  <a:pt x="62757" y="5397"/>
                </a:lnTo>
                <a:lnTo>
                  <a:pt x="65304" y="6831"/>
                </a:lnTo>
                <a:lnTo>
                  <a:pt x="69369" y="12581"/>
                </a:lnTo>
                <a:lnTo>
                  <a:pt x="70273" y="17681"/>
                </a:lnTo>
                <a:lnTo>
                  <a:pt x="70392" y="35840"/>
                </a:lnTo>
                <a:lnTo>
                  <a:pt x="69369" y="41606"/>
                </a:lnTo>
                <a:lnTo>
                  <a:pt x="65304" y="47403"/>
                </a:lnTo>
                <a:lnTo>
                  <a:pt x="62783" y="48845"/>
                </a:lnTo>
                <a:lnTo>
                  <a:pt x="72066" y="48845"/>
                </a:lnTo>
                <a:lnTo>
                  <a:pt x="73889" y="46032"/>
                </a:lnTo>
                <a:lnTo>
                  <a:pt x="76444" y="38379"/>
                </a:lnTo>
                <a:lnTo>
                  <a:pt x="77085" y="33349"/>
                </a:lnTo>
                <a:lnTo>
                  <a:pt x="76989" y="20846"/>
                </a:lnTo>
                <a:lnTo>
                  <a:pt x="76689" y="17681"/>
                </a:lnTo>
                <a:lnTo>
                  <a:pt x="75095" y="11477"/>
                </a:lnTo>
                <a:lnTo>
                  <a:pt x="73998" y="8844"/>
                </a:lnTo>
                <a:lnTo>
                  <a:pt x="71767" y="539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14214197" y="7316558"/>
            <a:ext cx="77470" cy="54610"/>
          </a:xfrm>
          <a:custGeom>
            <a:avLst/>
            <a:gdLst/>
            <a:ahLst/>
            <a:cxnLst/>
            <a:rect l="l" t="t" r="r" b="b"/>
            <a:pathLst>
              <a:path w="77469" h="54609">
                <a:moveTo>
                  <a:pt x="7235" y="40446"/>
                </a:moveTo>
                <a:lnTo>
                  <a:pt x="978" y="41027"/>
                </a:lnTo>
                <a:lnTo>
                  <a:pt x="1509" y="45202"/>
                </a:lnTo>
                <a:lnTo>
                  <a:pt x="3086" y="48445"/>
                </a:lnTo>
                <a:lnTo>
                  <a:pt x="8340" y="53052"/>
                </a:lnTo>
                <a:lnTo>
                  <a:pt x="11730" y="54203"/>
                </a:lnTo>
                <a:lnTo>
                  <a:pt x="19792" y="54203"/>
                </a:lnTo>
                <a:lnTo>
                  <a:pt x="23190" y="53153"/>
                </a:lnTo>
                <a:lnTo>
                  <a:pt x="29000" y="48954"/>
                </a:lnTo>
                <a:lnTo>
                  <a:pt x="13686" y="48845"/>
                </a:lnTo>
                <a:lnTo>
                  <a:pt x="11763" y="48187"/>
                </a:lnTo>
                <a:lnTo>
                  <a:pt x="8778" y="45531"/>
                </a:lnTo>
                <a:lnTo>
                  <a:pt x="7766" y="43392"/>
                </a:lnTo>
                <a:lnTo>
                  <a:pt x="7235" y="40446"/>
                </a:lnTo>
                <a:close/>
              </a:path>
              <a:path w="77469" h="54609">
                <a:moveTo>
                  <a:pt x="34870" y="28320"/>
                </a:moveTo>
                <a:lnTo>
                  <a:pt x="28359" y="28320"/>
                </a:lnTo>
                <a:lnTo>
                  <a:pt x="28377" y="32456"/>
                </a:lnTo>
                <a:lnTo>
                  <a:pt x="28104" y="34657"/>
                </a:lnTo>
                <a:lnTo>
                  <a:pt x="18029" y="48845"/>
                </a:lnTo>
                <a:lnTo>
                  <a:pt x="29079" y="48845"/>
                </a:lnTo>
                <a:lnTo>
                  <a:pt x="31193" y="45899"/>
                </a:lnTo>
                <a:lnTo>
                  <a:pt x="34136" y="37862"/>
                </a:lnTo>
                <a:lnTo>
                  <a:pt x="34870" y="32456"/>
                </a:lnTo>
                <a:lnTo>
                  <a:pt x="34870" y="28320"/>
                </a:lnTo>
                <a:close/>
              </a:path>
              <a:path w="77469" h="54609">
                <a:moveTo>
                  <a:pt x="20129" y="0"/>
                </a:moveTo>
                <a:lnTo>
                  <a:pt x="11898" y="0"/>
                </a:lnTo>
                <a:lnTo>
                  <a:pt x="7926" y="1645"/>
                </a:lnTo>
                <a:lnTo>
                  <a:pt x="1585" y="8210"/>
                </a:lnTo>
                <a:lnTo>
                  <a:pt x="0" y="12542"/>
                </a:lnTo>
                <a:lnTo>
                  <a:pt x="0" y="23141"/>
                </a:lnTo>
                <a:lnTo>
                  <a:pt x="1517" y="27341"/>
                </a:lnTo>
                <a:lnTo>
                  <a:pt x="7598" y="33709"/>
                </a:lnTo>
                <a:lnTo>
                  <a:pt x="11316" y="35307"/>
                </a:lnTo>
                <a:lnTo>
                  <a:pt x="18324" y="35307"/>
                </a:lnTo>
                <a:lnTo>
                  <a:pt x="20770" y="34657"/>
                </a:lnTo>
                <a:lnTo>
                  <a:pt x="25273" y="32080"/>
                </a:lnTo>
                <a:lnTo>
                  <a:pt x="27061" y="30396"/>
                </a:lnTo>
                <a:lnTo>
                  <a:pt x="27590" y="29549"/>
                </a:lnTo>
                <a:lnTo>
                  <a:pt x="14302" y="29549"/>
                </a:lnTo>
                <a:lnTo>
                  <a:pt x="11780" y="28492"/>
                </a:lnTo>
                <a:lnTo>
                  <a:pt x="7716" y="24269"/>
                </a:lnTo>
                <a:lnTo>
                  <a:pt x="6687" y="21519"/>
                </a:lnTo>
                <a:lnTo>
                  <a:pt x="6756" y="14179"/>
                </a:lnTo>
                <a:lnTo>
                  <a:pt x="7766" y="11312"/>
                </a:lnTo>
                <a:lnTo>
                  <a:pt x="12059" y="6581"/>
                </a:lnTo>
                <a:lnTo>
                  <a:pt x="14580" y="5397"/>
                </a:lnTo>
                <a:lnTo>
                  <a:pt x="29606" y="5397"/>
                </a:lnTo>
                <a:lnTo>
                  <a:pt x="28992" y="4645"/>
                </a:lnTo>
                <a:lnTo>
                  <a:pt x="23274" y="932"/>
                </a:lnTo>
                <a:lnTo>
                  <a:pt x="20129" y="0"/>
                </a:lnTo>
                <a:close/>
              </a:path>
              <a:path w="77469" h="54609">
                <a:moveTo>
                  <a:pt x="29606" y="5397"/>
                </a:moveTo>
                <a:lnTo>
                  <a:pt x="20264" y="5397"/>
                </a:lnTo>
                <a:lnTo>
                  <a:pt x="22659" y="6495"/>
                </a:lnTo>
                <a:lnTo>
                  <a:pt x="26639" y="10889"/>
                </a:lnTo>
                <a:lnTo>
                  <a:pt x="27634" y="13858"/>
                </a:lnTo>
                <a:lnTo>
                  <a:pt x="27575" y="21519"/>
                </a:lnTo>
                <a:lnTo>
                  <a:pt x="26664" y="24269"/>
                </a:lnTo>
                <a:lnTo>
                  <a:pt x="22777" y="28492"/>
                </a:lnTo>
                <a:lnTo>
                  <a:pt x="20306" y="29549"/>
                </a:lnTo>
                <a:lnTo>
                  <a:pt x="27590" y="29549"/>
                </a:lnTo>
                <a:lnTo>
                  <a:pt x="28359" y="28320"/>
                </a:lnTo>
                <a:lnTo>
                  <a:pt x="34870" y="28320"/>
                </a:lnTo>
                <a:lnTo>
                  <a:pt x="34870" y="19154"/>
                </a:lnTo>
                <a:lnTo>
                  <a:pt x="34128" y="14179"/>
                </a:lnTo>
                <a:lnTo>
                  <a:pt x="31159" y="7301"/>
                </a:lnTo>
                <a:lnTo>
                  <a:pt x="29606" y="5397"/>
                </a:lnTo>
                <a:close/>
              </a:path>
              <a:path w="77469" h="54609">
                <a:moveTo>
                  <a:pt x="62563" y="0"/>
                </a:moveTo>
                <a:lnTo>
                  <a:pt x="55859" y="0"/>
                </a:lnTo>
                <a:lnTo>
                  <a:pt x="52655" y="1042"/>
                </a:lnTo>
                <a:lnTo>
                  <a:pt x="47570" y="5193"/>
                </a:lnTo>
                <a:lnTo>
                  <a:pt x="45655" y="8139"/>
                </a:lnTo>
                <a:lnTo>
                  <a:pt x="43066" y="15793"/>
                </a:lnTo>
                <a:lnTo>
                  <a:pt x="42426" y="20846"/>
                </a:lnTo>
                <a:lnTo>
                  <a:pt x="42426" y="37093"/>
                </a:lnTo>
                <a:lnTo>
                  <a:pt x="44171" y="44285"/>
                </a:lnTo>
                <a:lnTo>
                  <a:pt x="50589" y="52370"/>
                </a:lnTo>
                <a:lnTo>
                  <a:pt x="54603" y="54203"/>
                </a:lnTo>
                <a:lnTo>
                  <a:pt x="63601" y="54203"/>
                </a:lnTo>
                <a:lnTo>
                  <a:pt x="66814" y="53162"/>
                </a:lnTo>
                <a:lnTo>
                  <a:pt x="71899" y="48986"/>
                </a:lnTo>
                <a:lnTo>
                  <a:pt x="71990" y="48845"/>
                </a:lnTo>
                <a:lnTo>
                  <a:pt x="56728" y="48845"/>
                </a:lnTo>
                <a:lnTo>
                  <a:pt x="54215" y="47404"/>
                </a:lnTo>
                <a:lnTo>
                  <a:pt x="50133" y="41637"/>
                </a:lnTo>
                <a:lnTo>
                  <a:pt x="49121" y="35840"/>
                </a:lnTo>
                <a:lnTo>
                  <a:pt x="49126" y="18386"/>
                </a:lnTo>
                <a:lnTo>
                  <a:pt x="50234" y="12432"/>
                </a:lnTo>
                <a:lnTo>
                  <a:pt x="54265" y="6667"/>
                </a:lnTo>
                <a:lnTo>
                  <a:pt x="56652" y="5397"/>
                </a:lnTo>
                <a:lnTo>
                  <a:pt x="71691" y="5397"/>
                </a:lnTo>
                <a:lnTo>
                  <a:pt x="71123" y="4520"/>
                </a:lnTo>
                <a:lnTo>
                  <a:pt x="69352" y="2867"/>
                </a:lnTo>
                <a:lnTo>
                  <a:pt x="65060" y="571"/>
                </a:lnTo>
                <a:lnTo>
                  <a:pt x="62563" y="0"/>
                </a:lnTo>
                <a:close/>
              </a:path>
              <a:path w="77469" h="54609">
                <a:moveTo>
                  <a:pt x="71691" y="5397"/>
                </a:moveTo>
                <a:lnTo>
                  <a:pt x="62681" y="5397"/>
                </a:lnTo>
                <a:lnTo>
                  <a:pt x="65228" y="6831"/>
                </a:lnTo>
                <a:lnTo>
                  <a:pt x="69293" y="12581"/>
                </a:lnTo>
                <a:lnTo>
                  <a:pt x="70197" y="17681"/>
                </a:lnTo>
                <a:lnTo>
                  <a:pt x="70316" y="35840"/>
                </a:lnTo>
                <a:lnTo>
                  <a:pt x="69293" y="41606"/>
                </a:lnTo>
                <a:lnTo>
                  <a:pt x="65228" y="47404"/>
                </a:lnTo>
                <a:lnTo>
                  <a:pt x="62707" y="48845"/>
                </a:lnTo>
                <a:lnTo>
                  <a:pt x="71990" y="48845"/>
                </a:lnTo>
                <a:lnTo>
                  <a:pt x="73813" y="46032"/>
                </a:lnTo>
                <a:lnTo>
                  <a:pt x="76368" y="38379"/>
                </a:lnTo>
                <a:lnTo>
                  <a:pt x="77009" y="33349"/>
                </a:lnTo>
                <a:lnTo>
                  <a:pt x="76913" y="20846"/>
                </a:lnTo>
                <a:lnTo>
                  <a:pt x="76613" y="17681"/>
                </a:lnTo>
                <a:lnTo>
                  <a:pt x="75019" y="11477"/>
                </a:lnTo>
                <a:lnTo>
                  <a:pt x="73923" y="8844"/>
                </a:lnTo>
                <a:lnTo>
                  <a:pt x="71691" y="539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14178105" y="6107353"/>
            <a:ext cx="114935" cy="54610"/>
          </a:xfrm>
          <a:custGeom>
            <a:avLst/>
            <a:gdLst/>
            <a:ahLst/>
            <a:cxnLst/>
            <a:rect l="l" t="t" r="r" b="b"/>
            <a:pathLst>
              <a:path w="114934" h="54610">
                <a:moveTo>
                  <a:pt x="19530" y="11828"/>
                </a:moveTo>
                <a:lnTo>
                  <a:pt x="13020" y="11828"/>
                </a:lnTo>
                <a:lnTo>
                  <a:pt x="13020" y="53349"/>
                </a:lnTo>
                <a:lnTo>
                  <a:pt x="19530" y="53349"/>
                </a:lnTo>
                <a:lnTo>
                  <a:pt x="19530" y="11828"/>
                </a:lnTo>
                <a:close/>
              </a:path>
              <a:path w="114934" h="54610">
                <a:moveTo>
                  <a:pt x="19530" y="0"/>
                </a:moveTo>
                <a:lnTo>
                  <a:pt x="15339" y="0"/>
                </a:lnTo>
                <a:lnTo>
                  <a:pt x="14201" y="2350"/>
                </a:lnTo>
                <a:lnTo>
                  <a:pt x="12278" y="4700"/>
                </a:lnTo>
                <a:lnTo>
                  <a:pt x="6822" y="9557"/>
                </a:lnTo>
                <a:lnTo>
                  <a:pt x="3634" y="11672"/>
                </a:lnTo>
                <a:lnTo>
                  <a:pt x="0" y="13395"/>
                </a:lnTo>
                <a:lnTo>
                  <a:pt x="0" y="19663"/>
                </a:lnTo>
                <a:lnTo>
                  <a:pt x="13020" y="11828"/>
                </a:lnTo>
                <a:lnTo>
                  <a:pt x="19530" y="11828"/>
                </a:lnTo>
                <a:lnTo>
                  <a:pt x="19530" y="0"/>
                </a:lnTo>
                <a:close/>
              </a:path>
              <a:path w="114934" h="54610">
                <a:moveTo>
                  <a:pt x="44272" y="38856"/>
                </a:moveTo>
                <a:lnTo>
                  <a:pt x="37433" y="39404"/>
                </a:lnTo>
                <a:lnTo>
                  <a:pt x="37863" y="43869"/>
                </a:lnTo>
                <a:lnTo>
                  <a:pt x="39609" y="47474"/>
                </a:lnTo>
                <a:lnTo>
                  <a:pt x="42662" y="50215"/>
                </a:lnTo>
                <a:lnTo>
                  <a:pt x="45714" y="52879"/>
                </a:lnTo>
                <a:lnTo>
                  <a:pt x="49653" y="54211"/>
                </a:lnTo>
                <a:lnTo>
                  <a:pt x="60354" y="54211"/>
                </a:lnTo>
                <a:lnTo>
                  <a:pt x="65001" y="52096"/>
                </a:lnTo>
                <a:lnTo>
                  <a:pt x="67542" y="48883"/>
                </a:lnTo>
                <a:lnTo>
                  <a:pt x="51870" y="48883"/>
                </a:lnTo>
                <a:lnTo>
                  <a:pt x="49644" y="48022"/>
                </a:lnTo>
                <a:lnTo>
                  <a:pt x="47797" y="46376"/>
                </a:lnTo>
                <a:lnTo>
                  <a:pt x="45959" y="44653"/>
                </a:lnTo>
                <a:lnTo>
                  <a:pt x="44778" y="42146"/>
                </a:lnTo>
                <a:lnTo>
                  <a:pt x="44272" y="38856"/>
                </a:lnTo>
                <a:close/>
              </a:path>
              <a:path w="114934" h="54610">
                <a:moveTo>
                  <a:pt x="68753" y="23893"/>
                </a:moveTo>
                <a:lnTo>
                  <a:pt x="57740" y="23893"/>
                </a:lnTo>
                <a:lnTo>
                  <a:pt x="60472" y="24990"/>
                </a:lnTo>
                <a:lnTo>
                  <a:pt x="62555" y="27105"/>
                </a:lnTo>
                <a:lnTo>
                  <a:pt x="64646" y="29299"/>
                </a:lnTo>
                <a:lnTo>
                  <a:pt x="65684" y="32197"/>
                </a:lnTo>
                <a:lnTo>
                  <a:pt x="65575" y="40109"/>
                </a:lnTo>
                <a:lnTo>
                  <a:pt x="64596" y="42930"/>
                </a:lnTo>
                <a:lnTo>
                  <a:pt x="62428" y="45359"/>
                </a:lnTo>
                <a:lnTo>
                  <a:pt x="60261" y="47708"/>
                </a:lnTo>
                <a:lnTo>
                  <a:pt x="57613" y="48883"/>
                </a:lnTo>
                <a:lnTo>
                  <a:pt x="67542" y="48883"/>
                </a:lnTo>
                <a:lnTo>
                  <a:pt x="71199" y="44261"/>
                </a:lnTo>
                <a:lnTo>
                  <a:pt x="72599" y="40109"/>
                </a:lnTo>
                <a:lnTo>
                  <a:pt x="72599" y="30317"/>
                </a:lnTo>
                <a:lnTo>
                  <a:pt x="71005" y="26165"/>
                </a:lnTo>
                <a:lnTo>
                  <a:pt x="68753" y="23893"/>
                </a:lnTo>
                <a:close/>
              </a:path>
              <a:path w="114934" h="54610">
                <a:moveTo>
                  <a:pt x="70102" y="940"/>
                </a:moveTo>
                <a:lnTo>
                  <a:pt x="43724" y="940"/>
                </a:lnTo>
                <a:lnTo>
                  <a:pt x="38597" y="28202"/>
                </a:lnTo>
                <a:lnTo>
                  <a:pt x="44702" y="29064"/>
                </a:lnTo>
                <a:lnTo>
                  <a:pt x="45672" y="27497"/>
                </a:lnTo>
                <a:lnTo>
                  <a:pt x="46996" y="26244"/>
                </a:lnTo>
                <a:lnTo>
                  <a:pt x="50369" y="24363"/>
                </a:lnTo>
                <a:lnTo>
                  <a:pt x="52267" y="23893"/>
                </a:lnTo>
                <a:lnTo>
                  <a:pt x="68753" y="23893"/>
                </a:lnTo>
                <a:lnTo>
                  <a:pt x="66346" y="21465"/>
                </a:lnTo>
                <a:lnTo>
                  <a:pt x="46085" y="21465"/>
                </a:lnTo>
                <a:lnTo>
                  <a:pt x="48936" y="7206"/>
                </a:lnTo>
                <a:lnTo>
                  <a:pt x="70102" y="7206"/>
                </a:lnTo>
                <a:lnTo>
                  <a:pt x="70102" y="940"/>
                </a:lnTo>
                <a:close/>
              </a:path>
              <a:path w="114934" h="54610">
                <a:moveTo>
                  <a:pt x="60733" y="18174"/>
                </a:moveTo>
                <a:lnTo>
                  <a:pt x="52604" y="18174"/>
                </a:lnTo>
                <a:lnTo>
                  <a:pt x="49265" y="19271"/>
                </a:lnTo>
                <a:lnTo>
                  <a:pt x="46085" y="21465"/>
                </a:lnTo>
                <a:lnTo>
                  <a:pt x="66346" y="21465"/>
                </a:lnTo>
                <a:lnTo>
                  <a:pt x="64638" y="19741"/>
                </a:lnTo>
                <a:lnTo>
                  <a:pt x="60733" y="18174"/>
                </a:lnTo>
                <a:close/>
              </a:path>
              <a:path w="114934" h="54610">
                <a:moveTo>
                  <a:pt x="100006" y="0"/>
                </a:moveTo>
                <a:lnTo>
                  <a:pt x="93293" y="0"/>
                </a:lnTo>
                <a:lnTo>
                  <a:pt x="90097" y="1096"/>
                </a:lnTo>
                <a:lnTo>
                  <a:pt x="79868" y="20838"/>
                </a:lnTo>
                <a:lnTo>
                  <a:pt x="79868" y="37132"/>
                </a:lnTo>
                <a:lnTo>
                  <a:pt x="81613" y="44340"/>
                </a:lnTo>
                <a:lnTo>
                  <a:pt x="88031" y="52408"/>
                </a:lnTo>
                <a:lnTo>
                  <a:pt x="92045" y="54211"/>
                </a:lnTo>
                <a:lnTo>
                  <a:pt x="101034" y="54211"/>
                </a:lnTo>
                <a:lnTo>
                  <a:pt x="104256" y="53192"/>
                </a:lnTo>
                <a:lnTo>
                  <a:pt x="106794" y="51077"/>
                </a:lnTo>
                <a:lnTo>
                  <a:pt x="109341" y="49040"/>
                </a:lnTo>
                <a:lnTo>
                  <a:pt x="109441" y="48883"/>
                </a:lnTo>
                <a:lnTo>
                  <a:pt x="94162" y="48883"/>
                </a:lnTo>
                <a:lnTo>
                  <a:pt x="91657" y="47474"/>
                </a:lnTo>
                <a:lnTo>
                  <a:pt x="87575" y="41676"/>
                </a:lnTo>
                <a:lnTo>
                  <a:pt x="86555" y="35879"/>
                </a:lnTo>
                <a:lnTo>
                  <a:pt x="86555" y="18409"/>
                </a:lnTo>
                <a:lnTo>
                  <a:pt x="87677" y="12456"/>
                </a:lnTo>
                <a:lnTo>
                  <a:pt x="91708" y="6658"/>
                </a:lnTo>
                <a:lnTo>
                  <a:pt x="94094" y="5405"/>
                </a:lnTo>
                <a:lnTo>
                  <a:pt x="109112" y="5405"/>
                </a:lnTo>
                <a:lnTo>
                  <a:pt x="108565" y="4543"/>
                </a:lnTo>
                <a:lnTo>
                  <a:pt x="106786" y="2898"/>
                </a:lnTo>
                <a:lnTo>
                  <a:pt x="104644" y="1723"/>
                </a:lnTo>
                <a:lnTo>
                  <a:pt x="102502" y="626"/>
                </a:lnTo>
                <a:lnTo>
                  <a:pt x="100006" y="0"/>
                </a:lnTo>
                <a:close/>
              </a:path>
              <a:path w="114934" h="54610">
                <a:moveTo>
                  <a:pt x="109112" y="5405"/>
                </a:moveTo>
                <a:lnTo>
                  <a:pt x="100124" y="5405"/>
                </a:lnTo>
                <a:lnTo>
                  <a:pt x="102654" y="6893"/>
                </a:lnTo>
                <a:lnTo>
                  <a:pt x="104694" y="9713"/>
                </a:lnTo>
                <a:lnTo>
                  <a:pt x="106735" y="12612"/>
                </a:lnTo>
                <a:lnTo>
                  <a:pt x="107624" y="17704"/>
                </a:lnTo>
                <a:lnTo>
                  <a:pt x="107747" y="35879"/>
                </a:lnTo>
                <a:lnTo>
                  <a:pt x="106735" y="41597"/>
                </a:lnTo>
                <a:lnTo>
                  <a:pt x="102654" y="47395"/>
                </a:lnTo>
                <a:lnTo>
                  <a:pt x="100141" y="48883"/>
                </a:lnTo>
                <a:lnTo>
                  <a:pt x="109441" y="48883"/>
                </a:lnTo>
                <a:lnTo>
                  <a:pt x="111247" y="46064"/>
                </a:lnTo>
                <a:lnTo>
                  <a:pt x="113810" y="38386"/>
                </a:lnTo>
                <a:lnTo>
                  <a:pt x="114443" y="33372"/>
                </a:lnTo>
                <a:lnTo>
                  <a:pt x="114346" y="20838"/>
                </a:lnTo>
                <a:lnTo>
                  <a:pt x="114046" y="17704"/>
                </a:lnTo>
                <a:lnTo>
                  <a:pt x="112453" y="11516"/>
                </a:lnTo>
                <a:lnTo>
                  <a:pt x="111356" y="8852"/>
                </a:lnTo>
                <a:lnTo>
                  <a:pt x="109907" y="6658"/>
                </a:lnTo>
                <a:lnTo>
                  <a:pt x="109112" y="540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14178105" y="5905864"/>
            <a:ext cx="114935" cy="54610"/>
          </a:xfrm>
          <a:custGeom>
            <a:avLst/>
            <a:gdLst/>
            <a:ahLst/>
            <a:cxnLst/>
            <a:rect l="l" t="t" r="r" b="b"/>
            <a:pathLst>
              <a:path w="114934" h="54610">
                <a:moveTo>
                  <a:pt x="19530" y="11750"/>
                </a:moveTo>
                <a:lnTo>
                  <a:pt x="13020" y="11750"/>
                </a:lnTo>
                <a:lnTo>
                  <a:pt x="13020" y="53270"/>
                </a:lnTo>
                <a:lnTo>
                  <a:pt x="19530" y="53270"/>
                </a:lnTo>
                <a:lnTo>
                  <a:pt x="19530" y="11750"/>
                </a:lnTo>
                <a:close/>
              </a:path>
              <a:path w="114934" h="54610">
                <a:moveTo>
                  <a:pt x="19530" y="0"/>
                </a:moveTo>
                <a:lnTo>
                  <a:pt x="15339" y="0"/>
                </a:lnTo>
                <a:lnTo>
                  <a:pt x="14201" y="2271"/>
                </a:lnTo>
                <a:lnTo>
                  <a:pt x="12278" y="4622"/>
                </a:lnTo>
                <a:lnTo>
                  <a:pt x="9546" y="7128"/>
                </a:lnTo>
                <a:lnTo>
                  <a:pt x="6822" y="9557"/>
                </a:lnTo>
                <a:lnTo>
                  <a:pt x="3634" y="11593"/>
                </a:lnTo>
                <a:lnTo>
                  <a:pt x="0" y="13317"/>
                </a:lnTo>
                <a:lnTo>
                  <a:pt x="0" y="19584"/>
                </a:lnTo>
                <a:lnTo>
                  <a:pt x="2023" y="18879"/>
                </a:lnTo>
                <a:lnTo>
                  <a:pt x="4309" y="17782"/>
                </a:lnTo>
                <a:lnTo>
                  <a:pt x="6855" y="16215"/>
                </a:lnTo>
                <a:lnTo>
                  <a:pt x="9394" y="14727"/>
                </a:lnTo>
                <a:lnTo>
                  <a:pt x="11451" y="13238"/>
                </a:lnTo>
                <a:lnTo>
                  <a:pt x="13020" y="11750"/>
                </a:lnTo>
                <a:lnTo>
                  <a:pt x="19530" y="11750"/>
                </a:lnTo>
                <a:lnTo>
                  <a:pt x="19530" y="0"/>
                </a:lnTo>
                <a:close/>
              </a:path>
              <a:path w="114934" h="54610">
                <a:moveTo>
                  <a:pt x="60346" y="0"/>
                </a:moveTo>
                <a:lnTo>
                  <a:pt x="50572" y="0"/>
                </a:lnTo>
                <a:lnTo>
                  <a:pt x="46128" y="2036"/>
                </a:lnTo>
                <a:lnTo>
                  <a:pt x="42830" y="6110"/>
                </a:lnTo>
                <a:lnTo>
                  <a:pt x="39044" y="10732"/>
                </a:lnTo>
                <a:lnTo>
                  <a:pt x="37147" y="18174"/>
                </a:lnTo>
                <a:lnTo>
                  <a:pt x="37147" y="37602"/>
                </a:lnTo>
                <a:lnTo>
                  <a:pt x="38858" y="44183"/>
                </a:lnTo>
                <a:lnTo>
                  <a:pt x="45706" y="52173"/>
                </a:lnTo>
                <a:lnTo>
                  <a:pt x="50133" y="54211"/>
                </a:lnTo>
                <a:lnTo>
                  <a:pt x="58735" y="54211"/>
                </a:lnTo>
                <a:lnTo>
                  <a:pt x="61585" y="53427"/>
                </a:lnTo>
                <a:lnTo>
                  <a:pt x="64098" y="51939"/>
                </a:lnTo>
                <a:lnTo>
                  <a:pt x="66603" y="50372"/>
                </a:lnTo>
                <a:lnTo>
                  <a:pt x="68012" y="48805"/>
                </a:lnTo>
                <a:lnTo>
                  <a:pt x="53565" y="48805"/>
                </a:lnTo>
                <a:lnTo>
                  <a:pt x="51769" y="48335"/>
                </a:lnTo>
                <a:lnTo>
                  <a:pt x="48345" y="46141"/>
                </a:lnTo>
                <a:lnTo>
                  <a:pt x="47013" y="44574"/>
                </a:lnTo>
                <a:lnTo>
                  <a:pt x="45116" y="40501"/>
                </a:lnTo>
                <a:lnTo>
                  <a:pt x="44635" y="38308"/>
                </a:lnTo>
                <a:lnTo>
                  <a:pt x="44635" y="32667"/>
                </a:lnTo>
                <a:lnTo>
                  <a:pt x="45664" y="29925"/>
                </a:lnTo>
                <a:lnTo>
                  <a:pt x="49534" y="25930"/>
                </a:lnTo>
                <a:lnTo>
                  <a:pt x="43615" y="25930"/>
                </a:lnTo>
                <a:lnTo>
                  <a:pt x="50310" y="7128"/>
                </a:lnTo>
                <a:lnTo>
                  <a:pt x="51879" y="5953"/>
                </a:lnTo>
                <a:lnTo>
                  <a:pt x="53700" y="5327"/>
                </a:lnTo>
                <a:lnTo>
                  <a:pt x="68469" y="5327"/>
                </a:lnTo>
                <a:lnTo>
                  <a:pt x="63761" y="1174"/>
                </a:lnTo>
                <a:lnTo>
                  <a:pt x="60346" y="0"/>
                </a:lnTo>
                <a:close/>
              </a:path>
              <a:path w="114934" h="54610">
                <a:moveTo>
                  <a:pt x="68477" y="24598"/>
                </a:moveTo>
                <a:lnTo>
                  <a:pt x="58161" y="24598"/>
                </a:lnTo>
                <a:lnTo>
                  <a:pt x="60624" y="25695"/>
                </a:lnTo>
                <a:lnTo>
                  <a:pt x="64528" y="29925"/>
                </a:lnTo>
                <a:lnTo>
                  <a:pt x="65454" y="32667"/>
                </a:lnTo>
                <a:lnTo>
                  <a:pt x="65430" y="40501"/>
                </a:lnTo>
                <a:lnTo>
                  <a:pt x="64511" y="43321"/>
                </a:lnTo>
                <a:lnTo>
                  <a:pt x="60565" y="47708"/>
                </a:lnTo>
                <a:lnTo>
                  <a:pt x="58195" y="48805"/>
                </a:lnTo>
                <a:lnTo>
                  <a:pt x="68012" y="48805"/>
                </a:lnTo>
                <a:lnTo>
                  <a:pt x="68576" y="48179"/>
                </a:lnTo>
                <a:lnTo>
                  <a:pt x="70010" y="45358"/>
                </a:lnTo>
                <a:lnTo>
                  <a:pt x="71443" y="42459"/>
                </a:lnTo>
                <a:lnTo>
                  <a:pt x="72160" y="39404"/>
                </a:lnTo>
                <a:lnTo>
                  <a:pt x="72160" y="31022"/>
                </a:lnTo>
                <a:lnTo>
                  <a:pt x="70634" y="26869"/>
                </a:lnTo>
                <a:lnTo>
                  <a:pt x="68477" y="24598"/>
                </a:lnTo>
                <a:close/>
              </a:path>
              <a:path w="114934" h="54610">
                <a:moveTo>
                  <a:pt x="60843" y="18879"/>
                </a:moveTo>
                <a:lnTo>
                  <a:pt x="54012" y="18879"/>
                </a:lnTo>
                <a:lnTo>
                  <a:pt x="51643" y="19427"/>
                </a:lnTo>
                <a:lnTo>
                  <a:pt x="47106" y="21778"/>
                </a:lnTo>
                <a:lnTo>
                  <a:pt x="45192" y="23501"/>
                </a:lnTo>
                <a:lnTo>
                  <a:pt x="43615" y="25930"/>
                </a:lnTo>
                <a:lnTo>
                  <a:pt x="49534" y="25930"/>
                </a:lnTo>
                <a:lnTo>
                  <a:pt x="49762" y="25695"/>
                </a:lnTo>
                <a:lnTo>
                  <a:pt x="52258" y="24598"/>
                </a:lnTo>
                <a:lnTo>
                  <a:pt x="68477" y="24598"/>
                </a:lnTo>
                <a:lnTo>
                  <a:pt x="64537" y="20446"/>
                </a:lnTo>
                <a:lnTo>
                  <a:pt x="60843" y="18879"/>
                </a:lnTo>
                <a:close/>
              </a:path>
              <a:path w="114934" h="54610">
                <a:moveTo>
                  <a:pt x="68469" y="5327"/>
                </a:moveTo>
                <a:lnTo>
                  <a:pt x="58355" y="5327"/>
                </a:lnTo>
                <a:lnTo>
                  <a:pt x="60523" y="6266"/>
                </a:lnTo>
                <a:lnTo>
                  <a:pt x="62285" y="8147"/>
                </a:lnTo>
                <a:lnTo>
                  <a:pt x="63348" y="9321"/>
                </a:lnTo>
                <a:lnTo>
                  <a:pt x="64166" y="11123"/>
                </a:lnTo>
                <a:lnTo>
                  <a:pt x="64748" y="13709"/>
                </a:lnTo>
                <a:lnTo>
                  <a:pt x="71216" y="13238"/>
                </a:lnTo>
                <a:lnTo>
                  <a:pt x="70684" y="9087"/>
                </a:lnTo>
                <a:lnTo>
                  <a:pt x="69090" y="5875"/>
                </a:lnTo>
                <a:lnTo>
                  <a:pt x="68469" y="5327"/>
                </a:lnTo>
                <a:close/>
              </a:path>
              <a:path w="114934" h="54610">
                <a:moveTo>
                  <a:pt x="100006" y="0"/>
                </a:moveTo>
                <a:lnTo>
                  <a:pt x="93293" y="0"/>
                </a:lnTo>
                <a:lnTo>
                  <a:pt x="90097" y="1017"/>
                </a:lnTo>
                <a:lnTo>
                  <a:pt x="87550" y="3133"/>
                </a:lnTo>
                <a:lnTo>
                  <a:pt x="85012" y="5170"/>
                </a:lnTo>
                <a:lnTo>
                  <a:pt x="83089" y="8147"/>
                </a:lnTo>
                <a:lnTo>
                  <a:pt x="80509" y="15824"/>
                </a:lnTo>
                <a:lnTo>
                  <a:pt x="79868" y="20837"/>
                </a:lnTo>
                <a:lnTo>
                  <a:pt x="79868" y="37054"/>
                </a:lnTo>
                <a:lnTo>
                  <a:pt x="81613" y="44261"/>
                </a:lnTo>
                <a:lnTo>
                  <a:pt x="85177" y="48805"/>
                </a:lnTo>
                <a:lnTo>
                  <a:pt x="88031" y="52330"/>
                </a:lnTo>
                <a:lnTo>
                  <a:pt x="92045" y="54211"/>
                </a:lnTo>
                <a:lnTo>
                  <a:pt x="101034" y="54211"/>
                </a:lnTo>
                <a:lnTo>
                  <a:pt x="104256" y="53192"/>
                </a:lnTo>
                <a:lnTo>
                  <a:pt x="109341" y="48962"/>
                </a:lnTo>
                <a:lnTo>
                  <a:pt x="109441" y="48805"/>
                </a:lnTo>
                <a:lnTo>
                  <a:pt x="94162" y="48805"/>
                </a:lnTo>
                <a:lnTo>
                  <a:pt x="91657" y="47395"/>
                </a:lnTo>
                <a:lnTo>
                  <a:pt x="87575" y="41597"/>
                </a:lnTo>
                <a:lnTo>
                  <a:pt x="86555" y="35801"/>
                </a:lnTo>
                <a:lnTo>
                  <a:pt x="86555" y="18409"/>
                </a:lnTo>
                <a:lnTo>
                  <a:pt x="87677" y="12455"/>
                </a:lnTo>
                <a:lnTo>
                  <a:pt x="89920" y="9165"/>
                </a:lnTo>
                <a:lnTo>
                  <a:pt x="91708" y="6658"/>
                </a:lnTo>
                <a:lnTo>
                  <a:pt x="94094" y="5405"/>
                </a:lnTo>
                <a:lnTo>
                  <a:pt x="109132" y="5405"/>
                </a:lnTo>
                <a:lnTo>
                  <a:pt x="108565" y="4543"/>
                </a:lnTo>
                <a:lnTo>
                  <a:pt x="106786" y="2898"/>
                </a:lnTo>
                <a:lnTo>
                  <a:pt x="102502" y="548"/>
                </a:lnTo>
                <a:lnTo>
                  <a:pt x="100006" y="0"/>
                </a:lnTo>
                <a:close/>
              </a:path>
              <a:path w="114934" h="54610">
                <a:moveTo>
                  <a:pt x="109132" y="5405"/>
                </a:moveTo>
                <a:lnTo>
                  <a:pt x="100124" y="5405"/>
                </a:lnTo>
                <a:lnTo>
                  <a:pt x="102654" y="6815"/>
                </a:lnTo>
                <a:lnTo>
                  <a:pt x="104694" y="9713"/>
                </a:lnTo>
                <a:lnTo>
                  <a:pt x="106735" y="12533"/>
                </a:lnTo>
                <a:lnTo>
                  <a:pt x="107625" y="17704"/>
                </a:lnTo>
                <a:lnTo>
                  <a:pt x="107747" y="35801"/>
                </a:lnTo>
                <a:lnTo>
                  <a:pt x="106735" y="41597"/>
                </a:lnTo>
                <a:lnTo>
                  <a:pt x="102654" y="47395"/>
                </a:lnTo>
                <a:lnTo>
                  <a:pt x="100141" y="48805"/>
                </a:lnTo>
                <a:lnTo>
                  <a:pt x="109441" y="48805"/>
                </a:lnTo>
                <a:lnTo>
                  <a:pt x="111247" y="45984"/>
                </a:lnTo>
                <a:lnTo>
                  <a:pt x="113810" y="38385"/>
                </a:lnTo>
                <a:lnTo>
                  <a:pt x="114443" y="33372"/>
                </a:lnTo>
                <a:lnTo>
                  <a:pt x="114346" y="20837"/>
                </a:lnTo>
                <a:lnTo>
                  <a:pt x="114046" y="17704"/>
                </a:lnTo>
                <a:lnTo>
                  <a:pt x="112453" y="11437"/>
                </a:lnTo>
                <a:lnTo>
                  <a:pt x="111356" y="8852"/>
                </a:lnTo>
                <a:lnTo>
                  <a:pt x="109956" y="6658"/>
                </a:lnTo>
                <a:lnTo>
                  <a:pt x="109132" y="540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14178105" y="5704293"/>
            <a:ext cx="114935" cy="54610"/>
          </a:xfrm>
          <a:custGeom>
            <a:avLst/>
            <a:gdLst/>
            <a:ahLst/>
            <a:cxnLst/>
            <a:rect l="l" t="t" r="r" b="b"/>
            <a:pathLst>
              <a:path w="114934" h="54610">
                <a:moveTo>
                  <a:pt x="19530" y="11831"/>
                </a:moveTo>
                <a:lnTo>
                  <a:pt x="13020" y="11831"/>
                </a:lnTo>
                <a:lnTo>
                  <a:pt x="13020" y="53355"/>
                </a:lnTo>
                <a:lnTo>
                  <a:pt x="19530" y="53355"/>
                </a:lnTo>
                <a:lnTo>
                  <a:pt x="19530" y="11831"/>
                </a:lnTo>
                <a:close/>
              </a:path>
              <a:path w="114934" h="54610">
                <a:moveTo>
                  <a:pt x="19530" y="0"/>
                </a:moveTo>
                <a:lnTo>
                  <a:pt x="15339" y="0"/>
                </a:lnTo>
                <a:lnTo>
                  <a:pt x="14201" y="2352"/>
                </a:lnTo>
                <a:lnTo>
                  <a:pt x="12278" y="4705"/>
                </a:lnTo>
                <a:lnTo>
                  <a:pt x="6822" y="9562"/>
                </a:lnTo>
                <a:lnTo>
                  <a:pt x="3634" y="11671"/>
                </a:lnTo>
                <a:lnTo>
                  <a:pt x="0" y="13399"/>
                </a:lnTo>
                <a:lnTo>
                  <a:pt x="0" y="19665"/>
                </a:lnTo>
                <a:lnTo>
                  <a:pt x="13020" y="11831"/>
                </a:lnTo>
                <a:lnTo>
                  <a:pt x="19530" y="11831"/>
                </a:lnTo>
                <a:lnTo>
                  <a:pt x="19530" y="0"/>
                </a:lnTo>
                <a:close/>
              </a:path>
              <a:path w="114934" h="54610">
                <a:moveTo>
                  <a:pt x="72194" y="944"/>
                </a:moveTo>
                <a:lnTo>
                  <a:pt x="37863" y="944"/>
                </a:lnTo>
                <a:lnTo>
                  <a:pt x="37863" y="7210"/>
                </a:lnTo>
                <a:lnTo>
                  <a:pt x="63837" y="7210"/>
                </a:lnTo>
                <a:lnTo>
                  <a:pt x="60539" y="10971"/>
                </a:lnTo>
                <a:lnTo>
                  <a:pt x="45352" y="49121"/>
                </a:lnTo>
                <a:lnTo>
                  <a:pt x="45284" y="53355"/>
                </a:lnTo>
                <a:lnTo>
                  <a:pt x="51980" y="53355"/>
                </a:lnTo>
                <a:lnTo>
                  <a:pt x="52334" y="48025"/>
                </a:lnTo>
                <a:lnTo>
                  <a:pt x="53178" y="43168"/>
                </a:lnTo>
                <a:lnTo>
                  <a:pt x="54476" y="38783"/>
                </a:lnTo>
                <a:lnTo>
                  <a:pt x="56281" y="32433"/>
                </a:lnTo>
                <a:lnTo>
                  <a:pt x="58844" y="26327"/>
                </a:lnTo>
                <a:lnTo>
                  <a:pt x="65473" y="14420"/>
                </a:lnTo>
                <a:lnTo>
                  <a:pt x="68821" y="9638"/>
                </a:lnTo>
                <a:lnTo>
                  <a:pt x="72194" y="6037"/>
                </a:lnTo>
                <a:lnTo>
                  <a:pt x="72194" y="944"/>
                </a:lnTo>
                <a:close/>
              </a:path>
              <a:path w="114934" h="54610">
                <a:moveTo>
                  <a:pt x="100006" y="0"/>
                </a:moveTo>
                <a:lnTo>
                  <a:pt x="93293" y="0"/>
                </a:lnTo>
                <a:lnTo>
                  <a:pt x="90097" y="1096"/>
                </a:lnTo>
                <a:lnTo>
                  <a:pt x="79868" y="20922"/>
                </a:lnTo>
                <a:lnTo>
                  <a:pt x="79868" y="37138"/>
                </a:lnTo>
                <a:lnTo>
                  <a:pt x="81613" y="44340"/>
                </a:lnTo>
                <a:lnTo>
                  <a:pt x="88031" y="52410"/>
                </a:lnTo>
                <a:lnTo>
                  <a:pt x="92045" y="54215"/>
                </a:lnTo>
                <a:lnTo>
                  <a:pt x="101034" y="54215"/>
                </a:lnTo>
                <a:lnTo>
                  <a:pt x="104256" y="53194"/>
                </a:lnTo>
                <a:lnTo>
                  <a:pt x="106794" y="51078"/>
                </a:lnTo>
                <a:lnTo>
                  <a:pt x="109341" y="49045"/>
                </a:lnTo>
                <a:lnTo>
                  <a:pt x="109443" y="48885"/>
                </a:lnTo>
                <a:lnTo>
                  <a:pt x="94162" y="48885"/>
                </a:lnTo>
                <a:lnTo>
                  <a:pt x="91657" y="47477"/>
                </a:lnTo>
                <a:lnTo>
                  <a:pt x="87575" y="41675"/>
                </a:lnTo>
                <a:lnTo>
                  <a:pt x="86555" y="35882"/>
                </a:lnTo>
                <a:lnTo>
                  <a:pt x="86555" y="18409"/>
                </a:lnTo>
                <a:lnTo>
                  <a:pt x="87677" y="12455"/>
                </a:lnTo>
                <a:lnTo>
                  <a:pt x="91708" y="6662"/>
                </a:lnTo>
                <a:lnTo>
                  <a:pt x="94094" y="5405"/>
                </a:lnTo>
                <a:lnTo>
                  <a:pt x="109111" y="5405"/>
                </a:lnTo>
                <a:lnTo>
                  <a:pt x="108565" y="4545"/>
                </a:lnTo>
                <a:lnTo>
                  <a:pt x="106786" y="2900"/>
                </a:lnTo>
                <a:lnTo>
                  <a:pt x="104644" y="1728"/>
                </a:lnTo>
                <a:lnTo>
                  <a:pt x="102502" y="632"/>
                </a:lnTo>
                <a:lnTo>
                  <a:pt x="100006" y="0"/>
                </a:lnTo>
                <a:close/>
              </a:path>
              <a:path w="114934" h="54610">
                <a:moveTo>
                  <a:pt x="109111" y="5405"/>
                </a:moveTo>
                <a:lnTo>
                  <a:pt x="100124" y="5405"/>
                </a:lnTo>
                <a:lnTo>
                  <a:pt x="102654" y="6898"/>
                </a:lnTo>
                <a:lnTo>
                  <a:pt x="104694" y="9714"/>
                </a:lnTo>
                <a:lnTo>
                  <a:pt x="106735" y="12615"/>
                </a:lnTo>
                <a:lnTo>
                  <a:pt x="107625" y="17709"/>
                </a:lnTo>
                <a:lnTo>
                  <a:pt x="107747" y="35882"/>
                </a:lnTo>
                <a:lnTo>
                  <a:pt x="106735" y="41599"/>
                </a:lnTo>
                <a:lnTo>
                  <a:pt x="102654" y="47401"/>
                </a:lnTo>
                <a:lnTo>
                  <a:pt x="100141" y="48885"/>
                </a:lnTo>
                <a:lnTo>
                  <a:pt x="109443" y="48885"/>
                </a:lnTo>
                <a:lnTo>
                  <a:pt x="111247" y="46069"/>
                </a:lnTo>
                <a:lnTo>
                  <a:pt x="113810" y="38386"/>
                </a:lnTo>
                <a:lnTo>
                  <a:pt x="114443" y="33377"/>
                </a:lnTo>
                <a:lnTo>
                  <a:pt x="114353" y="20922"/>
                </a:lnTo>
                <a:lnTo>
                  <a:pt x="114046" y="17709"/>
                </a:lnTo>
                <a:lnTo>
                  <a:pt x="112453" y="11519"/>
                </a:lnTo>
                <a:lnTo>
                  <a:pt x="111356" y="8854"/>
                </a:lnTo>
                <a:lnTo>
                  <a:pt x="109908" y="6662"/>
                </a:lnTo>
                <a:lnTo>
                  <a:pt x="109111" y="5405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15264172" y="5623059"/>
            <a:ext cx="676700" cy="80298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14667968" y="7111591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15" y="23501"/>
                </a:moveTo>
                <a:lnTo>
                  <a:pt x="45074" y="14343"/>
                </a:lnTo>
                <a:lnTo>
                  <a:pt x="40048" y="6874"/>
                </a:lnTo>
                <a:lnTo>
                  <a:pt x="32587" y="1843"/>
                </a:lnTo>
                <a:lnTo>
                  <a:pt x="23438" y="0"/>
                </a:lnTo>
                <a:lnTo>
                  <a:pt x="14321" y="1843"/>
                </a:lnTo>
                <a:lnTo>
                  <a:pt x="6871" y="6874"/>
                </a:lnTo>
                <a:lnTo>
                  <a:pt x="1844" y="14343"/>
                </a:lnTo>
                <a:lnTo>
                  <a:pt x="0" y="23501"/>
                </a:lnTo>
                <a:lnTo>
                  <a:pt x="1844" y="32660"/>
                </a:lnTo>
                <a:lnTo>
                  <a:pt x="6871" y="40129"/>
                </a:lnTo>
                <a:lnTo>
                  <a:pt x="14321" y="45160"/>
                </a:lnTo>
                <a:lnTo>
                  <a:pt x="23438" y="47003"/>
                </a:lnTo>
                <a:lnTo>
                  <a:pt x="32587" y="45160"/>
                </a:lnTo>
                <a:lnTo>
                  <a:pt x="40048" y="40129"/>
                </a:lnTo>
                <a:lnTo>
                  <a:pt x="45074" y="32660"/>
                </a:lnTo>
                <a:lnTo>
                  <a:pt x="46915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14670902" y="713807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14670902" y="713807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15058279" y="7321956"/>
            <a:ext cx="0" cy="356235"/>
          </a:xfrm>
          <a:custGeom>
            <a:avLst/>
            <a:gdLst/>
            <a:ahLst/>
            <a:cxnLst/>
            <a:rect l="l" t="t" r="r" b="b"/>
            <a:pathLst>
              <a:path w="0" h="356234">
                <a:moveTo>
                  <a:pt x="0" y="0"/>
                </a:moveTo>
                <a:lnTo>
                  <a:pt x="0" y="355623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15058279" y="6966349"/>
            <a:ext cx="0" cy="356235"/>
          </a:xfrm>
          <a:custGeom>
            <a:avLst/>
            <a:gdLst/>
            <a:ahLst/>
            <a:cxnLst/>
            <a:rect l="l" t="t" r="r" b="b"/>
            <a:pathLst>
              <a:path w="0" h="356234">
                <a:moveTo>
                  <a:pt x="0" y="355607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15031905" y="7295517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56"/>
                </a:lnTo>
                <a:lnTo>
                  <a:pt x="40058" y="6886"/>
                </a:lnTo>
                <a:lnTo>
                  <a:pt x="32593" y="1847"/>
                </a:lnTo>
                <a:lnTo>
                  <a:pt x="23477" y="0"/>
                </a:lnTo>
                <a:lnTo>
                  <a:pt x="14328" y="1847"/>
                </a:lnTo>
                <a:lnTo>
                  <a:pt x="6867" y="6886"/>
                </a:lnTo>
                <a:lnTo>
                  <a:pt x="1841" y="14356"/>
                </a:lnTo>
                <a:lnTo>
                  <a:pt x="0" y="23501"/>
                </a:lnTo>
                <a:lnTo>
                  <a:pt x="1841" y="32650"/>
                </a:lnTo>
                <a:lnTo>
                  <a:pt x="6867" y="40120"/>
                </a:lnTo>
                <a:lnTo>
                  <a:pt x="14328" y="45157"/>
                </a:lnTo>
                <a:lnTo>
                  <a:pt x="23477" y="47003"/>
                </a:lnTo>
                <a:lnTo>
                  <a:pt x="32593" y="45157"/>
                </a:lnTo>
                <a:lnTo>
                  <a:pt x="40058" y="40120"/>
                </a:lnTo>
                <a:lnTo>
                  <a:pt x="45102" y="3265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15034801" y="767758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15034801" y="696634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15058279" y="7321956"/>
            <a:ext cx="0" cy="356235"/>
          </a:xfrm>
          <a:custGeom>
            <a:avLst/>
            <a:gdLst/>
            <a:ahLst/>
            <a:cxnLst/>
            <a:rect l="l" t="t" r="r" b="b"/>
            <a:pathLst>
              <a:path w="0" h="356234">
                <a:moveTo>
                  <a:pt x="0" y="0"/>
                </a:moveTo>
                <a:lnTo>
                  <a:pt x="0" y="355623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15058279" y="6966349"/>
            <a:ext cx="0" cy="356235"/>
          </a:xfrm>
          <a:custGeom>
            <a:avLst/>
            <a:gdLst/>
            <a:ahLst/>
            <a:cxnLst/>
            <a:rect l="l" t="t" r="r" b="b"/>
            <a:pathLst>
              <a:path w="0" h="356234">
                <a:moveTo>
                  <a:pt x="0" y="355607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15031904" y="7295517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23477" y="0"/>
                </a:moveTo>
                <a:lnTo>
                  <a:pt x="14326" y="1847"/>
                </a:lnTo>
                <a:lnTo>
                  <a:pt x="6865" y="6886"/>
                </a:lnTo>
                <a:lnTo>
                  <a:pt x="1840" y="14356"/>
                </a:lnTo>
                <a:lnTo>
                  <a:pt x="0" y="23501"/>
                </a:lnTo>
                <a:lnTo>
                  <a:pt x="1840" y="32650"/>
                </a:lnTo>
                <a:lnTo>
                  <a:pt x="6865" y="40120"/>
                </a:lnTo>
                <a:lnTo>
                  <a:pt x="14326" y="45157"/>
                </a:lnTo>
                <a:lnTo>
                  <a:pt x="23477" y="47004"/>
                </a:lnTo>
                <a:lnTo>
                  <a:pt x="32592" y="45157"/>
                </a:lnTo>
                <a:lnTo>
                  <a:pt x="40057" y="40120"/>
                </a:lnTo>
                <a:lnTo>
                  <a:pt x="45101" y="32650"/>
                </a:lnTo>
                <a:lnTo>
                  <a:pt x="46954" y="23501"/>
                </a:lnTo>
                <a:lnTo>
                  <a:pt x="45101" y="14356"/>
                </a:lnTo>
                <a:lnTo>
                  <a:pt x="40057" y="6886"/>
                </a:lnTo>
                <a:lnTo>
                  <a:pt x="32592" y="1847"/>
                </a:lnTo>
                <a:lnTo>
                  <a:pt x="234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15031905" y="7295517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56"/>
                </a:lnTo>
                <a:lnTo>
                  <a:pt x="40058" y="6886"/>
                </a:lnTo>
                <a:lnTo>
                  <a:pt x="32593" y="1847"/>
                </a:lnTo>
                <a:lnTo>
                  <a:pt x="23477" y="0"/>
                </a:lnTo>
                <a:lnTo>
                  <a:pt x="14328" y="1847"/>
                </a:lnTo>
                <a:lnTo>
                  <a:pt x="6867" y="6886"/>
                </a:lnTo>
                <a:lnTo>
                  <a:pt x="1841" y="14356"/>
                </a:lnTo>
                <a:lnTo>
                  <a:pt x="0" y="23501"/>
                </a:lnTo>
                <a:lnTo>
                  <a:pt x="1841" y="32650"/>
                </a:lnTo>
                <a:lnTo>
                  <a:pt x="6867" y="40120"/>
                </a:lnTo>
                <a:lnTo>
                  <a:pt x="14328" y="45157"/>
                </a:lnTo>
                <a:lnTo>
                  <a:pt x="23477" y="47003"/>
                </a:lnTo>
                <a:lnTo>
                  <a:pt x="32593" y="45157"/>
                </a:lnTo>
                <a:lnTo>
                  <a:pt x="40058" y="40120"/>
                </a:lnTo>
                <a:lnTo>
                  <a:pt x="45102" y="3265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15034801" y="767758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15034801" y="696634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15422178" y="6577784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5">
                <a:moveTo>
                  <a:pt x="0" y="0"/>
                </a:moveTo>
                <a:lnTo>
                  <a:pt x="0" y="365768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15422178" y="6212016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5">
                <a:moveTo>
                  <a:pt x="0" y="365768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15395805" y="6551305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76"/>
                </a:lnTo>
                <a:lnTo>
                  <a:pt x="40058" y="6903"/>
                </a:lnTo>
                <a:lnTo>
                  <a:pt x="32593" y="1854"/>
                </a:lnTo>
                <a:lnTo>
                  <a:pt x="23477" y="0"/>
                </a:lnTo>
                <a:lnTo>
                  <a:pt x="14328" y="1854"/>
                </a:lnTo>
                <a:lnTo>
                  <a:pt x="6867" y="6903"/>
                </a:lnTo>
                <a:lnTo>
                  <a:pt x="1841" y="14376"/>
                </a:lnTo>
                <a:lnTo>
                  <a:pt x="0" y="23501"/>
                </a:lnTo>
                <a:lnTo>
                  <a:pt x="1841" y="32660"/>
                </a:lnTo>
                <a:lnTo>
                  <a:pt x="6867" y="40129"/>
                </a:lnTo>
                <a:lnTo>
                  <a:pt x="14328" y="45160"/>
                </a:lnTo>
                <a:lnTo>
                  <a:pt x="23477" y="47003"/>
                </a:lnTo>
                <a:lnTo>
                  <a:pt x="32593" y="45160"/>
                </a:lnTo>
                <a:lnTo>
                  <a:pt x="40058" y="40129"/>
                </a:lnTo>
                <a:lnTo>
                  <a:pt x="45102" y="3266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15398700" y="694355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15398700" y="6212016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15786076" y="6404026"/>
            <a:ext cx="0" cy="387985"/>
          </a:xfrm>
          <a:custGeom>
            <a:avLst/>
            <a:gdLst/>
            <a:ahLst/>
            <a:cxnLst/>
            <a:rect l="l" t="t" r="r" b="b"/>
            <a:pathLst>
              <a:path w="0" h="387984">
                <a:moveTo>
                  <a:pt x="0" y="0"/>
                </a:moveTo>
                <a:lnTo>
                  <a:pt x="0" y="38786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15786076" y="6016245"/>
            <a:ext cx="0" cy="387985"/>
          </a:xfrm>
          <a:custGeom>
            <a:avLst/>
            <a:gdLst/>
            <a:ahLst/>
            <a:cxnLst/>
            <a:rect l="l" t="t" r="r" b="b"/>
            <a:pathLst>
              <a:path w="0" h="387985">
                <a:moveTo>
                  <a:pt x="0" y="387781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15759704" y="6377626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43"/>
                </a:lnTo>
                <a:lnTo>
                  <a:pt x="40058" y="6874"/>
                </a:lnTo>
                <a:lnTo>
                  <a:pt x="32593" y="1843"/>
                </a:lnTo>
                <a:lnTo>
                  <a:pt x="23477" y="0"/>
                </a:lnTo>
                <a:lnTo>
                  <a:pt x="14328" y="1843"/>
                </a:lnTo>
                <a:lnTo>
                  <a:pt x="6867" y="6874"/>
                </a:lnTo>
                <a:lnTo>
                  <a:pt x="1841" y="14343"/>
                </a:lnTo>
                <a:lnTo>
                  <a:pt x="0" y="23501"/>
                </a:lnTo>
                <a:lnTo>
                  <a:pt x="1841" y="32660"/>
                </a:lnTo>
                <a:lnTo>
                  <a:pt x="6867" y="40129"/>
                </a:lnTo>
                <a:lnTo>
                  <a:pt x="14328" y="45160"/>
                </a:lnTo>
                <a:lnTo>
                  <a:pt x="23477" y="47003"/>
                </a:lnTo>
                <a:lnTo>
                  <a:pt x="32593" y="45160"/>
                </a:lnTo>
                <a:lnTo>
                  <a:pt x="40058" y="40129"/>
                </a:lnTo>
                <a:lnTo>
                  <a:pt x="45102" y="3266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15762600" y="6791886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15762600" y="60162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15786076" y="6404026"/>
            <a:ext cx="0" cy="387985"/>
          </a:xfrm>
          <a:custGeom>
            <a:avLst/>
            <a:gdLst/>
            <a:ahLst/>
            <a:cxnLst/>
            <a:rect l="l" t="t" r="r" b="b"/>
            <a:pathLst>
              <a:path w="0" h="387984">
                <a:moveTo>
                  <a:pt x="0" y="0"/>
                </a:moveTo>
                <a:lnTo>
                  <a:pt x="0" y="38786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15786076" y="6016245"/>
            <a:ext cx="0" cy="387985"/>
          </a:xfrm>
          <a:custGeom>
            <a:avLst/>
            <a:gdLst/>
            <a:ahLst/>
            <a:cxnLst/>
            <a:rect l="l" t="t" r="r" b="b"/>
            <a:pathLst>
              <a:path w="0" h="387985">
                <a:moveTo>
                  <a:pt x="0" y="387781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15759700" y="6377625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23477" y="0"/>
                </a:moveTo>
                <a:lnTo>
                  <a:pt x="14330" y="1843"/>
                </a:lnTo>
                <a:lnTo>
                  <a:pt x="6868" y="6874"/>
                </a:lnTo>
                <a:lnTo>
                  <a:pt x="1842" y="14343"/>
                </a:lnTo>
                <a:lnTo>
                  <a:pt x="0" y="23501"/>
                </a:lnTo>
                <a:lnTo>
                  <a:pt x="1842" y="32660"/>
                </a:lnTo>
                <a:lnTo>
                  <a:pt x="6868" y="40129"/>
                </a:lnTo>
                <a:lnTo>
                  <a:pt x="14330" y="45160"/>
                </a:lnTo>
                <a:lnTo>
                  <a:pt x="23477" y="47004"/>
                </a:lnTo>
                <a:lnTo>
                  <a:pt x="32592" y="45160"/>
                </a:lnTo>
                <a:lnTo>
                  <a:pt x="40057" y="40129"/>
                </a:lnTo>
                <a:lnTo>
                  <a:pt x="45101" y="32660"/>
                </a:lnTo>
                <a:lnTo>
                  <a:pt x="46954" y="23501"/>
                </a:lnTo>
                <a:lnTo>
                  <a:pt x="45101" y="14343"/>
                </a:lnTo>
                <a:lnTo>
                  <a:pt x="40057" y="6874"/>
                </a:lnTo>
                <a:lnTo>
                  <a:pt x="32592" y="1843"/>
                </a:lnTo>
                <a:lnTo>
                  <a:pt x="234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15759704" y="6377626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43"/>
                </a:lnTo>
                <a:lnTo>
                  <a:pt x="40058" y="6874"/>
                </a:lnTo>
                <a:lnTo>
                  <a:pt x="32593" y="1843"/>
                </a:lnTo>
                <a:lnTo>
                  <a:pt x="23477" y="0"/>
                </a:lnTo>
                <a:lnTo>
                  <a:pt x="14328" y="1843"/>
                </a:lnTo>
                <a:lnTo>
                  <a:pt x="6867" y="6874"/>
                </a:lnTo>
                <a:lnTo>
                  <a:pt x="1841" y="14343"/>
                </a:lnTo>
                <a:lnTo>
                  <a:pt x="0" y="23501"/>
                </a:lnTo>
                <a:lnTo>
                  <a:pt x="1841" y="32660"/>
                </a:lnTo>
                <a:lnTo>
                  <a:pt x="6867" y="40129"/>
                </a:lnTo>
                <a:lnTo>
                  <a:pt x="14328" y="45160"/>
                </a:lnTo>
                <a:lnTo>
                  <a:pt x="23477" y="47003"/>
                </a:lnTo>
                <a:lnTo>
                  <a:pt x="32593" y="45160"/>
                </a:lnTo>
                <a:lnTo>
                  <a:pt x="40058" y="40129"/>
                </a:lnTo>
                <a:lnTo>
                  <a:pt x="45102" y="3266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15762600" y="6791886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15762600" y="601624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16149977" y="6255886"/>
            <a:ext cx="0" cy="466090"/>
          </a:xfrm>
          <a:custGeom>
            <a:avLst/>
            <a:gdLst/>
            <a:ahLst/>
            <a:cxnLst/>
            <a:rect l="l" t="t" r="r" b="b"/>
            <a:pathLst>
              <a:path w="0" h="466090">
                <a:moveTo>
                  <a:pt x="0" y="0"/>
                </a:moveTo>
                <a:lnTo>
                  <a:pt x="0" y="465964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16149977" y="5790000"/>
            <a:ext cx="0" cy="466090"/>
          </a:xfrm>
          <a:custGeom>
            <a:avLst/>
            <a:gdLst/>
            <a:ahLst/>
            <a:cxnLst/>
            <a:rect l="l" t="t" r="r" b="b"/>
            <a:pathLst>
              <a:path w="0" h="466089">
                <a:moveTo>
                  <a:pt x="0" y="465886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16123603" y="6229486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43"/>
                </a:lnTo>
                <a:lnTo>
                  <a:pt x="40058" y="6874"/>
                </a:lnTo>
                <a:lnTo>
                  <a:pt x="32593" y="1843"/>
                </a:lnTo>
                <a:lnTo>
                  <a:pt x="23477" y="0"/>
                </a:lnTo>
                <a:lnTo>
                  <a:pt x="14328" y="1843"/>
                </a:lnTo>
                <a:lnTo>
                  <a:pt x="6867" y="6874"/>
                </a:lnTo>
                <a:lnTo>
                  <a:pt x="1841" y="14343"/>
                </a:lnTo>
                <a:lnTo>
                  <a:pt x="0" y="23501"/>
                </a:lnTo>
                <a:lnTo>
                  <a:pt x="1841" y="32660"/>
                </a:lnTo>
                <a:lnTo>
                  <a:pt x="6867" y="40129"/>
                </a:lnTo>
                <a:lnTo>
                  <a:pt x="14328" y="45160"/>
                </a:lnTo>
                <a:lnTo>
                  <a:pt x="23477" y="47003"/>
                </a:lnTo>
                <a:lnTo>
                  <a:pt x="32593" y="45160"/>
                </a:lnTo>
                <a:lnTo>
                  <a:pt x="40058" y="40129"/>
                </a:lnTo>
                <a:lnTo>
                  <a:pt x="45102" y="3266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16126499" y="672185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16126499" y="57900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16149977" y="6255886"/>
            <a:ext cx="0" cy="466090"/>
          </a:xfrm>
          <a:custGeom>
            <a:avLst/>
            <a:gdLst/>
            <a:ahLst/>
            <a:cxnLst/>
            <a:rect l="l" t="t" r="r" b="b"/>
            <a:pathLst>
              <a:path w="0" h="466090">
                <a:moveTo>
                  <a:pt x="0" y="0"/>
                </a:moveTo>
                <a:lnTo>
                  <a:pt x="0" y="465964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16149977" y="5790000"/>
            <a:ext cx="0" cy="466090"/>
          </a:xfrm>
          <a:custGeom>
            <a:avLst/>
            <a:gdLst/>
            <a:ahLst/>
            <a:cxnLst/>
            <a:rect l="l" t="t" r="r" b="b"/>
            <a:pathLst>
              <a:path w="0" h="466089">
                <a:moveTo>
                  <a:pt x="0" y="465886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16123597" y="6229485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23477" y="0"/>
                </a:moveTo>
                <a:lnTo>
                  <a:pt x="14330" y="1843"/>
                </a:lnTo>
                <a:lnTo>
                  <a:pt x="6868" y="6874"/>
                </a:lnTo>
                <a:lnTo>
                  <a:pt x="1842" y="14343"/>
                </a:lnTo>
                <a:lnTo>
                  <a:pt x="0" y="23501"/>
                </a:lnTo>
                <a:lnTo>
                  <a:pt x="1842" y="32660"/>
                </a:lnTo>
                <a:lnTo>
                  <a:pt x="6868" y="40129"/>
                </a:lnTo>
                <a:lnTo>
                  <a:pt x="14330" y="45160"/>
                </a:lnTo>
                <a:lnTo>
                  <a:pt x="23477" y="47004"/>
                </a:lnTo>
                <a:lnTo>
                  <a:pt x="32595" y="45160"/>
                </a:lnTo>
                <a:lnTo>
                  <a:pt x="40060" y="40129"/>
                </a:lnTo>
                <a:lnTo>
                  <a:pt x="45102" y="32660"/>
                </a:lnTo>
                <a:lnTo>
                  <a:pt x="46954" y="23501"/>
                </a:lnTo>
                <a:lnTo>
                  <a:pt x="45102" y="14343"/>
                </a:lnTo>
                <a:lnTo>
                  <a:pt x="40060" y="6874"/>
                </a:lnTo>
                <a:lnTo>
                  <a:pt x="32595" y="1843"/>
                </a:lnTo>
                <a:lnTo>
                  <a:pt x="234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16123603" y="6229486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43"/>
                </a:lnTo>
                <a:lnTo>
                  <a:pt x="40058" y="6874"/>
                </a:lnTo>
                <a:lnTo>
                  <a:pt x="32593" y="1843"/>
                </a:lnTo>
                <a:lnTo>
                  <a:pt x="23477" y="0"/>
                </a:lnTo>
                <a:lnTo>
                  <a:pt x="14328" y="1843"/>
                </a:lnTo>
                <a:lnTo>
                  <a:pt x="6867" y="6874"/>
                </a:lnTo>
                <a:lnTo>
                  <a:pt x="1841" y="14343"/>
                </a:lnTo>
                <a:lnTo>
                  <a:pt x="0" y="23501"/>
                </a:lnTo>
                <a:lnTo>
                  <a:pt x="1841" y="32660"/>
                </a:lnTo>
                <a:lnTo>
                  <a:pt x="6867" y="40129"/>
                </a:lnTo>
                <a:lnTo>
                  <a:pt x="14328" y="45160"/>
                </a:lnTo>
                <a:lnTo>
                  <a:pt x="23477" y="47003"/>
                </a:lnTo>
                <a:lnTo>
                  <a:pt x="32593" y="45160"/>
                </a:lnTo>
                <a:lnTo>
                  <a:pt x="40058" y="40129"/>
                </a:lnTo>
                <a:lnTo>
                  <a:pt x="45102" y="3266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16126499" y="672185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16126499" y="579000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16513875" y="6473671"/>
            <a:ext cx="0" cy="319405"/>
          </a:xfrm>
          <a:custGeom>
            <a:avLst/>
            <a:gdLst/>
            <a:ahLst/>
            <a:cxnLst/>
            <a:rect l="l" t="t" r="r" b="b"/>
            <a:pathLst>
              <a:path w="0" h="319404">
                <a:moveTo>
                  <a:pt x="0" y="0"/>
                </a:moveTo>
                <a:lnTo>
                  <a:pt x="0" y="318921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16513875" y="6154749"/>
            <a:ext cx="0" cy="319405"/>
          </a:xfrm>
          <a:custGeom>
            <a:avLst/>
            <a:gdLst/>
            <a:ahLst/>
            <a:cxnLst/>
            <a:rect l="l" t="t" r="r" b="b"/>
            <a:pathLst>
              <a:path w="0" h="319404">
                <a:moveTo>
                  <a:pt x="0" y="318921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16487502" y="6447192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76"/>
                </a:lnTo>
                <a:lnTo>
                  <a:pt x="40058" y="6903"/>
                </a:lnTo>
                <a:lnTo>
                  <a:pt x="32593" y="1854"/>
                </a:lnTo>
                <a:lnTo>
                  <a:pt x="23477" y="0"/>
                </a:lnTo>
                <a:lnTo>
                  <a:pt x="14328" y="1854"/>
                </a:lnTo>
                <a:lnTo>
                  <a:pt x="6867" y="6903"/>
                </a:lnTo>
                <a:lnTo>
                  <a:pt x="1841" y="14376"/>
                </a:lnTo>
                <a:lnTo>
                  <a:pt x="0" y="23501"/>
                </a:lnTo>
                <a:lnTo>
                  <a:pt x="1841" y="32660"/>
                </a:lnTo>
                <a:lnTo>
                  <a:pt x="6867" y="40129"/>
                </a:lnTo>
                <a:lnTo>
                  <a:pt x="14328" y="45160"/>
                </a:lnTo>
                <a:lnTo>
                  <a:pt x="23477" y="47003"/>
                </a:lnTo>
                <a:lnTo>
                  <a:pt x="32593" y="45160"/>
                </a:lnTo>
                <a:lnTo>
                  <a:pt x="40058" y="40129"/>
                </a:lnTo>
                <a:lnTo>
                  <a:pt x="45102" y="3266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16490398" y="679259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16490398" y="615474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16513875" y="6473671"/>
            <a:ext cx="0" cy="319405"/>
          </a:xfrm>
          <a:custGeom>
            <a:avLst/>
            <a:gdLst/>
            <a:ahLst/>
            <a:cxnLst/>
            <a:rect l="l" t="t" r="r" b="b"/>
            <a:pathLst>
              <a:path w="0" h="319404">
                <a:moveTo>
                  <a:pt x="0" y="0"/>
                </a:moveTo>
                <a:lnTo>
                  <a:pt x="0" y="318921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16513875" y="6154749"/>
            <a:ext cx="0" cy="319405"/>
          </a:xfrm>
          <a:custGeom>
            <a:avLst/>
            <a:gdLst/>
            <a:ahLst/>
            <a:cxnLst/>
            <a:rect l="l" t="t" r="r" b="b"/>
            <a:pathLst>
              <a:path w="0" h="319404">
                <a:moveTo>
                  <a:pt x="0" y="318921"/>
                </a:moveTo>
                <a:lnTo>
                  <a:pt x="0" y="0"/>
                </a:lnTo>
              </a:path>
            </a:pathLst>
          </a:custGeom>
          <a:ln w="39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16487503" y="6447191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23477" y="0"/>
                </a:moveTo>
                <a:lnTo>
                  <a:pt x="14326" y="1854"/>
                </a:lnTo>
                <a:lnTo>
                  <a:pt x="6865" y="6903"/>
                </a:lnTo>
                <a:lnTo>
                  <a:pt x="1840" y="14376"/>
                </a:lnTo>
                <a:lnTo>
                  <a:pt x="0" y="23501"/>
                </a:lnTo>
                <a:lnTo>
                  <a:pt x="1840" y="32660"/>
                </a:lnTo>
                <a:lnTo>
                  <a:pt x="6865" y="40129"/>
                </a:lnTo>
                <a:lnTo>
                  <a:pt x="14326" y="45160"/>
                </a:lnTo>
                <a:lnTo>
                  <a:pt x="23477" y="47004"/>
                </a:lnTo>
                <a:lnTo>
                  <a:pt x="32592" y="45160"/>
                </a:lnTo>
                <a:lnTo>
                  <a:pt x="40057" y="40129"/>
                </a:lnTo>
                <a:lnTo>
                  <a:pt x="45101" y="32660"/>
                </a:lnTo>
                <a:lnTo>
                  <a:pt x="46954" y="23501"/>
                </a:lnTo>
                <a:lnTo>
                  <a:pt x="45101" y="14376"/>
                </a:lnTo>
                <a:lnTo>
                  <a:pt x="40057" y="6903"/>
                </a:lnTo>
                <a:lnTo>
                  <a:pt x="32592" y="1854"/>
                </a:lnTo>
                <a:lnTo>
                  <a:pt x="234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16487502" y="6447192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90" h="47625">
                <a:moveTo>
                  <a:pt x="46954" y="23501"/>
                </a:moveTo>
                <a:lnTo>
                  <a:pt x="45102" y="14376"/>
                </a:lnTo>
                <a:lnTo>
                  <a:pt x="40058" y="6903"/>
                </a:lnTo>
                <a:lnTo>
                  <a:pt x="32593" y="1854"/>
                </a:lnTo>
                <a:lnTo>
                  <a:pt x="23477" y="0"/>
                </a:lnTo>
                <a:lnTo>
                  <a:pt x="14328" y="1854"/>
                </a:lnTo>
                <a:lnTo>
                  <a:pt x="6867" y="6903"/>
                </a:lnTo>
                <a:lnTo>
                  <a:pt x="1841" y="14376"/>
                </a:lnTo>
                <a:lnTo>
                  <a:pt x="0" y="23501"/>
                </a:lnTo>
                <a:lnTo>
                  <a:pt x="1841" y="32660"/>
                </a:lnTo>
                <a:lnTo>
                  <a:pt x="6867" y="40129"/>
                </a:lnTo>
                <a:lnTo>
                  <a:pt x="14328" y="45160"/>
                </a:lnTo>
                <a:lnTo>
                  <a:pt x="23477" y="47003"/>
                </a:lnTo>
                <a:lnTo>
                  <a:pt x="32593" y="45160"/>
                </a:lnTo>
                <a:lnTo>
                  <a:pt x="40058" y="40129"/>
                </a:lnTo>
                <a:lnTo>
                  <a:pt x="45102" y="32660"/>
                </a:lnTo>
                <a:lnTo>
                  <a:pt x="46954" y="23501"/>
                </a:lnTo>
              </a:path>
            </a:pathLst>
          </a:custGeom>
          <a:ln w="5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16490398" y="679259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16490398" y="6154749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54" y="0"/>
                </a:lnTo>
              </a:path>
            </a:pathLst>
          </a:custGeom>
          <a:ln w="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13910282" y="5802529"/>
            <a:ext cx="293465" cy="184175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13912307" y="5938130"/>
            <a:ext cx="323824" cy="1560428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13961614" y="5853306"/>
            <a:ext cx="191135" cy="1739264"/>
          </a:xfrm>
          <a:custGeom>
            <a:avLst/>
            <a:gdLst/>
            <a:ahLst/>
            <a:cxnLst/>
            <a:rect l="l" t="t" r="r" b="b"/>
            <a:pathLst>
              <a:path w="191134" h="1739265">
                <a:moveTo>
                  <a:pt x="0" y="1738991"/>
                </a:moveTo>
                <a:lnTo>
                  <a:pt x="0" y="0"/>
                </a:lnTo>
                <a:lnTo>
                  <a:pt x="190744" y="0"/>
                </a:lnTo>
                <a:lnTo>
                  <a:pt x="190744" y="1738991"/>
                </a:lnTo>
                <a:lnTo>
                  <a:pt x="0" y="17389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/>
          <p:nvPr/>
        </p:nvSpPr>
        <p:spPr>
          <a:xfrm>
            <a:off x="13962904" y="5988727"/>
            <a:ext cx="222629" cy="145923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5" name="object 425"/>
          <p:cNvSpPr txBox="1"/>
          <p:nvPr/>
        </p:nvSpPr>
        <p:spPr>
          <a:xfrm>
            <a:off x="13998415" y="6046449"/>
            <a:ext cx="127000" cy="13519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75"/>
              </a:lnSpc>
            </a:pPr>
            <a:r>
              <a:rPr dirty="0" sz="800">
                <a:latin typeface="Arial"/>
                <a:cs typeface="Arial"/>
              </a:rPr>
              <a:t>Muscle responses, </a:t>
            </a:r>
            <a:r>
              <a:rPr dirty="0" sz="800" spc="-25">
                <a:latin typeface="Arial"/>
                <a:cs typeface="Arial"/>
              </a:rPr>
              <a:t>MEPs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(%)</a:t>
            </a:r>
            <a:endParaRPr sz="800">
              <a:latin typeface="Arial"/>
              <a:cs typeface="Arial"/>
            </a:endParaRPr>
          </a:p>
        </p:txBody>
      </p:sp>
      <p:sp>
        <p:nvSpPr>
          <p:cNvPr id="426" name="object 426"/>
          <p:cNvSpPr/>
          <p:nvPr/>
        </p:nvSpPr>
        <p:spPr>
          <a:xfrm>
            <a:off x="16646599" y="5806576"/>
            <a:ext cx="293465" cy="1882229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7" name="object 427"/>
          <p:cNvSpPr/>
          <p:nvPr/>
        </p:nvSpPr>
        <p:spPr>
          <a:xfrm>
            <a:off x="16648624" y="6174926"/>
            <a:ext cx="325848" cy="1135409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8" name="object 428"/>
          <p:cNvSpPr/>
          <p:nvPr/>
        </p:nvSpPr>
        <p:spPr>
          <a:xfrm>
            <a:off x="16698276" y="5858974"/>
            <a:ext cx="191135" cy="1777364"/>
          </a:xfrm>
          <a:custGeom>
            <a:avLst/>
            <a:gdLst/>
            <a:ahLst/>
            <a:cxnLst/>
            <a:rect l="l" t="t" r="r" b="b"/>
            <a:pathLst>
              <a:path w="191134" h="1777365">
                <a:moveTo>
                  <a:pt x="0" y="1777358"/>
                </a:moveTo>
                <a:lnTo>
                  <a:pt x="0" y="0"/>
                </a:lnTo>
                <a:lnTo>
                  <a:pt x="190744" y="0"/>
                </a:lnTo>
                <a:lnTo>
                  <a:pt x="190744" y="1777358"/>
                </a:lnTo>
                <a:lnTo>
                  <a:pt x="0" y="17773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9" name="object 429"/>
          <p:cNvSpPr/>
          <p:nvPr/>
        </p:nvSpPr>
        <p:spPr>
          <a:xfrm>
            <a:off x="16699221" y="6225524"/>
            <a:ext cx="224653" cy="1034214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0" name="object 430"/>
          <p:cNvSpPr txBox="1"/>
          <p:nvPr/>
        </p:nvSpPr>
        <p:spPr>
          <a:xfrm>
            <a:off x="16735077" y="6285088"/>
            <a:ext cx="127000" cy="92519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75"/>
              </a:lnSpc>
            </a:pPr>
            <a:r>
              <a:rPr dirty="0" sz="800">
                <a:latin typeface="Arial"/>
                <a:cs typeface="Arial"/>
              </a:rPr>
              <a:t>Number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Subjects</a:t>
            </a:r>
            <a:endParaRPr sz="800">
              <a:latin typeface="Arial"/>
              <a:cs typeface="Arial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286410" y="5851085"/>
            <a:ext cx="7193915" cy="108331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875"/>
              </a:spcBef>
            </a:pPr>
            <a:r>
              <a:rPr dirty="0" sz="1850" spc="-25">
                <a:solidFill>
                  <a:srgbClr val="FFFF00"/>
                </a:solidFill>
                <a:latin typeface="Arial"/>
                <a:cs typeface="Arial"/>
              </a:rPr>
              <a:t>What </a:t>
            </a:r>
            <a:r>
              <a:rPr dirty="0" sz="1850">
                <a:solidFill>
                  <a:srgbClr val="FFFF00"/>
                </a:solidFill>
                <a:latin typeface="Arial"/>
                <a:cs typeface="Arial"/>
              </a:rPr>
              <a:t>is Transcranial </a:t>
            </a:r>
            <a:r>
              <a:rPr dirty="0" sz="1850" spc="25">
                <a:solidFill>
                  <a:srgbClr val="FFFF00"/>
                </a:solidFill>
                <a:latin typeface="Arial"/>
                <a:cs typeface="Arial"/>
              </a:rPr>
              <a:t>Magnetic </a:t>
            </a:r>
            <a:r>
              <a:rPr dirty="0" sz="1850" spc="-10">
                <a:solidFill>
                  <a:srgbClr val="FFFF00"/>
                </a:solidFill>
                <a:latin typeface="Arial"/>
                <a:cs typeface="Arial"/>
              </a:rPr>
              <a:t>Stimulation</a:t>
            </a:r>
            <a:r>
              <a:rPr dirty="0" sz="1850" spc="15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50" spc="-45">
                <a:solidFill>
                  <a:srgbClr val="FFFF00"/>
                </a:solidFill>
                <a:latin typeface="Arial"/>
                <a:cs typeface="Arial"/>
              </a:rPr>
              <a:t>(TMS)</a:t>
            </a:r>
            <a:r>
              <a:rPr dirty="0" baseline="24444" sz="1875" spc="-67">
                <a:solidFill>
                  <a:srgbClr val="FFFF00"/>
                </a:solidFill>
                <a:latin typeface="Arial"/>
                <a:cs typeface="Arial"/>
              </a:rPr>
              <a:t>3</a:t>
            </a:r>
            <a:r>
              <a:rPr dirty="0" sz="1850" spc="-45">
                <a:solidFill>
                  <a:srgbClr val="FFFF00"/>
                </a:solidFill>
                <a:latin typeface="Arial"/>
                <a:cs typeface="Arial"/>
              </a:rPr>
              <a:t>?</a:t>
            </a:r>
            <a:endParaRPr sz="1850">
              <a:latin typeface="Arial"/>
              <a:cs typeface="Arial"/>
            </a:endParaRPr>
          </a:p>
          <a:p>
            <a:pPr algn="just" marL="12700" marR="5080">
              <a:lnSpc>
                <a:spcPct val="102200"/>
              </a:lnSpc>
              <a:spcBef>
                <a:spcPts val="540"/>
              </a:spcBef>
            </a:pPr>
            <a:r>
              <a:rPr dirty="0" sz="1300" spc="-35">
                <a:solidFill>
                  <a:srgbClr val="FFFFFF"/>
                </a:solidFill>
                <a:latin typeface="Arial"/>
                <a:cs typeface="Arial"/>
              </a:rPr>
              <a:t>TMS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employs </a:t>
            </a:r>
            <a:r>
              <a:rPr dirty="0" sz="1300" spc="30">
                <a:solidFill>
                  <a:srgbClr val="FFFFFF"/>
                </a:solidFill>
                <a:latin typeface="Arial"/>
                <a:cs typeface="Arial"/>
              </a:rPr>
              <a:t>magnetic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fields,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turn </a:t>
            </a:r>
            <a:r>
              <a:rPr dirty="0" sz="1300" spc="35">
                <a:solidFill>
                  <a:srgbClr val="FFFFFF"/>
                </a:solidFill>
                <a:latin typeface="Arial"/>
                <a:cs typeface="Arial"/>
              </a:rPr>
              <a:t>induce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unharmful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electrical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activity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in the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brain.  </a:t>
            </a: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evokes involuntary,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painless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muscle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movement. </a:t>
            </a:r>
            <a:r>
              <a:rPr dirty="0" sz="13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300" spc="25">
                <a:solidFill>
                  <a:srgbClr val="FFFFFF"/>
                </a:solidFill>
                <a:latin typeface="Arial"/>
                <a:cs typeface="Arial"/>
              </a:rPr>
              <a:t>muscle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responses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(also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known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as  ‘Motor </a:t>
            </a: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Evoked </a:t>
            </a:r>
            <a:r>
              <a:rPr dirty="0" sz="1300">
                <a:solidFill>
                  <a:srgbClr val="FFFFFF"/>
                </a:solidFill>
                <a:latin typeface="Arial"/>
                <a:cs typeface="Arial"/>
              </a:rPr>
              <a:t>Potential’, </a:t>
            </a:r>
            <a:r>
              <a:rPr dirty="0" sz="1300" spc="-25">
                <a:solidFill>
                  <a:srgbClr val="FFFFFF"/>
                </a:solidFill>
                <a:latin typeface="Arial"/>
                <a:cs typeface="Arial"/>
              </a:rPr>
              <a:t>MEP)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are then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measured </a:t>
            </a:r>
            <a:r>
              <a:rPr dirty="0" sz="1300" spc="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300" spc="10">
                <a:solidFill>
                  <a:srgbClr val="FFFFFF"/>
                </a:solidFill>
                <a:latin typeface="Arial"/>
                <a:cs typeface="Arial"/>
              </a:rPr>
              <a:t>evaluate the motor</a:t>
            </a:r>
            <a:r>
              <a:rPr dirty="0" sz="13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FFFFFF"/>
                </a:solidFill>
                <a:latin typeface="Arial"/>
                <a:cs typeface="Arial"/>
              </a:rPr>
              <a:t>pathways.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13108833" y="6964188"/>
            <a:ext cx="602615" cy="2641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4769" marR="5080" indent="-65405">
              <a:lnSpc>
                <a:spcPct val="104500"/>
              </a:lnSpc>
              <a:spcBef>
                <a:spcPts val="90"/>
              </a:spcBef>
            </a:pPr>
            <a:r>
              <a:rPr dirty="0" sz="750" spc="15">
                <a:solidFill>
                  <a:srgbClr val="292C30"/>
                </a:solidFill>
                <a:latin typeface="Arial"/>
                <a:cs typeface="Arial"/>
              </a:rPr>
              <a:t>* </a:t>
            </a:r>
            <a:r>
              <a:rPr dirty="0" sz="750" spc="25">
                <a:solidFill>
                  <a:srgbClr val="292C30"/>
                </a:solidFill>
                <a:latin typeface="Arial"/>
                <a:cs typeface="Arial"/>
              </a:rPr>
              <a:t>Black </a:t>
            </a:r>
            <a:r>
              <a:rPr dirty="0" sz="750" spc="30">
                <a:solidFill>
                  <a:srgbClr val="292C30"/>
                </a:solidFill>
                <a:latin typeface="Arial"/>
                <a:cs typeface="Arial"/>
              </a:rPr>
              <a:t>dot</a:t>
            </a:r>
            <a:r>
              <a:rPr dirty="0" sz="750" spc="-65">
                <a:solidFill>
                  <a:srgbClr val="292C30"/>
                </a:solidFill>
                <a:latin typeface="Arial"/>
                <a:cs typeface="Arial"/>
              </a:rPr>
              <a:t> </a:t>
            </a:r>
            <a:r>
              <a:rPr dirty="0" sz="750" spc="85">
                <a:solidFill>
                  <a:srgbClr val="292C30"/>
                </a:solidFill>
                <a:latin typeface="Arial"/>
                <a:cs typeface="Arial"/>
              </a:rPr>
              <a:t>=  </a:t>
            </a:r>
            <a:r>
              <a:rPr dirty="0" sz="750" spc="20">
                <a:solidFill>
                  <a:srgbClr val="292C30"/>
                </a:solidFill>
                <a:latin typeface="Arial"/>
                <a:cs typeface="Arial"/>
              </a:rPr>
              <a:t>significant</a:t>
            </a:r>
            <a:endParaRPr sz="750">
              <a:latin typeface="Arial"/>
              <a:cs typeface="Arial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19144180" y="6964188"/>
            <a:ext cx="60261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750" spc="15">
                <a:solidFill>
                  <a:srgbClr val="292C30"/>
                </a:solidFill>
                <a:latin typeface="Arial"/>
                <a:cs typeface="Arial"/>
              </a:rPr>
              <a:t>* </a:t>
            </a:r>
            <a:r>
              <a:rPr dirty="0" sz="750" spc="25">
                <a:solidFill>
                  <a:srgbClr val="292C30"/>
                </a:solidFill>
                <a:latin typeface="Arial"/>
                <a:cs typeface="Arial"/>
              </a:rPr>
              <a:t>Black </a:t>
            </a:r>
            <a:r>
              <a:rPr dirty="0" sz="750" spc="30">
                <a:solidFill>
                  <a:srgbClr val="292C30"/>
                </a:solidFill>
                <a:latin typeface="Arial"/>
                <a:cs typeface="Arial"/>
              </a:rPr>
              <a:t>dot</a:t>
            </a:r>
            <a:r>
              <a:rPr dirty="0" sz="750" spc="-60">
                <a:solidFill>
                  <a:srgbClr val="292C30"/>
                </a:solidFill>
                <a:latin typeface="Arial"/>
                <a:cs typeface="Arial"/>
              </a:rPr>
              <a:t> </a:t>
            </a:r>
            <a:r>
              <a:rPr dirty="0" sz="750" spc="85">
                <a:solidFill>
                  <a:srgbClr val="292C30"/>
                </a:solidFill>
                <a:latin typeface="Arial"/>
                <a:cs typeface="Arial"/>
              </a:rPr>
              <a:t>=</a:t>
            </a:r>
            <a:endParaRPr sz="750">
              <a:latin typeface="Arial"/>
              <a:cs typeface="Arial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19208977" y="7083598"/>
            <a:ext cx="472440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750" spc="20">
                <a:solidFill>
                  <a:srgbClr val="292C30"/>
                </a:solidFill>
                <a:latin typeface="Arial"/>
                <a:cs typeface="Arial"/>
              </a:rPr>
              <a:t>significant</a:t>
            </a:r>
            <a:endParaRPr sz="750">
              <a:latin typeface="Arial"/>
              <a:cs typeface="Arial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15837864" y="6253784"/>
            <a:ext cx="787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00" spc="10">
                <a:solidFill>
                  <a:srgbClr val="292C30"/>
                </a:solidFill>
                <a:latin typeface="Arial"/>
                <a:cs typeface="Arial"/>
              </a:rPr>
              <a:t>*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16191955" y="6087825"/>
            <a:ext cx="787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00" spc="10">
                <a:solidFill>
                  <a:srgbClr val="292C30"/>
                </a:solidFill>
                <a:latin typeface="Arial"/>
                <a:cs typeface="Arial"/>
              </a:rPr>
              <a:t>*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16546036" y="6300334"/>
            <a:ext cx="787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00" spc="10">
                <a:solidFill>
                  <a:srgbClr val="292C30"/>
                </a:solidFill>
                <a:latin typeface="Arial"/>
                <a:cs typeface="Arial"/>
              </a:rPr>
              <a:t>*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15113973" y="7134182"/>
            <a:ext cx="787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00" spc="10">
                <a:solidFill>
                  <a:srgbClr val="292C30"/>
                </a:solidFill>
                <a:latin typeface="Arial"/>
                <a:cs typeface="Arial"/>
              </a:rPr>
              <a:t>*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9096531" y="7326453"/>
            <a:ext cx="787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00" spc="10">
                <a:solidFill>
                  <a:srgbClr val="292C30"/>
                </a:solidFill>
                <a:latin typeface="Arial"/>
                <a:cs typeface="Arial"/>
              </a:rPr>
              <a:t>*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2019-11-26T15:35:21Z</dcterms:created>
  <dcterms:modified xsi:type="dcterms:W3CDTF">2019-11-26T15:35:21Z</dcterms:modified>
</cp:coreProperties>
</file>